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67" r:id="rId2"/>
    <p:sldMasterId id="2147483678" r:id="rId3"/>
    <p:sldMasterId id="2147483710" r:id="rId4"/>
    <p:sldMasterId id="2147483732" r:id="rId5"/>
    <p:sldMasterId id="2147483776" r:id="rId6"/>
  </p:sldMasterIdLst>
  <p:notesMasterIdLst>
    <p:notesMasterId r:id="rId46"/>
  </p:notesMasterIdLst>
  <p:handoutMasterIdLst>
    <p:handoutMasterId r:id="rId47"/>
  </p:handoutMasterIdLst>
  <p:sldIdLst>
    <p:sldId id="317" r:id="rId7"/>
    <p:sldId id="569" r:id="rId8"/>
    <p:sldId id="570" r:id="rId9"/>
    <p:sldId id="571" r:id="rId10"/>
    <p:sldId id="572" r:id="rId11"/>
    <p:sldId id="367" r:id="rId12"/>
    <p:sldId id="369" r:id="rId13"/>
    <p:sldId id="372" r:id="rId14"/>
    <p:sldId id="373" r:id="rId15"/>
    <p:sldId id="375" r:id="rId16"/>
    <p:sldId id="376" r:id="rId17"/>
    <p:sldId id="377" r:id="rId18"/>
    <p:sldId id="380" r:id="rId19"/>
    <p:sldId id="382" r:id="rId20"/>
    <p:sldId id="383" r:id="rId21"/>
    <p:sldId id="384" r:id="rId22"/>
    <p:sldId id="386" r:id="rId23"/>
    <p:sldId id="568" r:id="rId24"/>
    <p:sldId id="388" r:id="rId25"/>
    <p:sldId id="389" r:id="rId26"/>
    <p:sldId id="390" r:id="rId27"/>
    <p:sldId id="574" r:id="rId28"/>
    <p:sldId id="575" r:id="rId29"/>
    <p:sldId id="392" r:id="rId30"/>
    <p:sldId id="393" r:id="rId31"/>
    <p:sldId id="394" r:id="rId32"/>
    <p:sldId id="396" r:id="rId33"/>
    <p:sldId id="398" r:id="rId34"/>
    <p:sldId id="400" r:id="rId35"/>
    <p:sldId id="399" r:id="rId36"/>
    <p:sldId id="401" r:id="rId37"/>
    <p:sldId id="402" r:id="rId38"/>
    <p:sldId id="403" r:id="rId39"/>
    <p:sldId id="567" r:id="rId40"/>
    <p:sldId id="573" r:id="rId41"/>
    <p:sldId id="440" r:id="rId42"/>
    <p:sldId id="507" r:id="rId43"/>
    <p:sldId id="508" r:id="rId44"/>
    <p:sldId id="509"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41" autoAdjust="0"/>
    <p:restoredTop sz="71346" autoAdjust="0"/>
  </p:normalViewPr>
  <p:slideViewPr>
    <p:cSldViewPr snapToGrid="0">
      <p:cViewPr varScale="1">
        <p:scale>
          <a:sx n="43" d="100"/>
          <a:sy n="43" d="100"/>
        </p:scale>
        <p:origin x="931"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legend>
      <c:legendPos val="b"/>
      <c:overlay val="0"/>
      <c:txPr>
        <a:bodyPr/>
        <a:lstStyle/>
        <a:p>
          <a:pPr>
            <a:defRPr sz="1400"/>
          </a:pPr>
          <a:endParaRPr lang="en-US"/>
        </a:p>
      </c:txPr>
    </c:legend>
    <c:plotVisOnly val="1"/>
    <c:dispBlanksAs val="gap"/>
    <c:showDLblsOverMax val="0"/>
  </c:chart>
  <c:spPr>
    <a:ln w="19050">
      <a:solidFill>
        <a:schemeClr val="accent1"/>
      </a:solidFill>
    </a:ln>
  </c:spPr>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95EBD7F-F64F-4B24-A6D7-0BB25AF9564B}" type="datetimeFigureOut">
              <a:rPr lang="en-US" smtClean="0"/>
              <a:t>10/25/2016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0027D36-61CD-441F-BEDD-B7919C1E0075}" type="slidenum">
              <a:rPr lang="en-US" smtClean="0"/>
              <a:t>‹#›</a:t>
            </a:fld>
            <a:endParaRPr lang="en-US"/>
          </a:p>
        </p:txBody>
      </p:sp>
    </p:spTree>
    <p:extLst>
      <p:ext uri="{BB962C8B-B14F-4D97-AF65-F5344CB8AC3E}">
        <p14:creationId xmlns:p14="http://schemas.microsoft.com/office/powerpoint/2010/main" val="703312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E49E524-24E0-4230-860D-49DA55EE02E7}" type="datetimeFigureOut">
              <a:rPr lang="en-US" smtClean="0"/>
              <a:t>10/25/2016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9A7CC43-31C3-46EE-8596-F01EA3266CD4}" type="slidenum">
              <a:rPr lang="en-US" smtClean="0"/>
              <a:t>‹#›</a:t>
            </a:fld>
            <a:endParaRPr lang="en-US"/>
          </a:p>
        </p:txBody>
      </p:sp>
    </p:spTree>
    <p:extLst>
      <p:ext uri="{BB962C8B-B14F-4D97-AF65-F5344CB8AC3E}">
        <p14:creationId xmlns:p14="http://schemas.microsoft.com/office/powerpoint/2010/main" val="268628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6"/>
          <p:cNvSpPr>
            <a:spLocks noGrp="1"/>
          </p:cNvSpPr>
          <p:nvPr>
            <p:ph type="sldNum" sz="quarter" idx="5"/>
          </p:nvPr>
        </p:nvSpPr>
        <p:spPr>
          <a:noFill/>
          <a:ln>
            <a:miter lim="800000"/>
            <a:headEnd/>
            <a:tailEnd/>
          </a:ln>
        </p:spPr>
        <p:txBody>
          <a:bodyPr/>
          <a:lstStyle/>
          <a:p>
            <a:fld id="{3A392BDF-5749-4288-9E7E-512DD73EF703}" type="slidenum">
              <a:rPr lang="en-US" smtClean="0">
                <a:solidFill>
                  <a:prstClr val="black"/>
                </a:solidFill>
                <a:cs typeface="Arial" charset="0"/>
              </a:rPr>
              <a:pPr/>
              <a:t>1</a:t>
            </a:fld>
            <a:endParaRPr lang="en-US" smtClean="0">
              <a:solidFill>
                <a:prstClr val="black"/>
              </a:solidFill>
              <a:cs typeface="Arial" charset="0"/>
            </a:endParaRPr>
          </a:p>
        </p:txBody>
      </p:sp>
      <p:sp>
        <p:nvSpPr>
          <p:cNvPr id="31746" name="Slide Image Placeholder 1"/>
          <p:cNvSpPr>
            <a:spLocks noGrp="1" noRot="1" noChangeAspect="1"/>
          </p:cNvSpPr>
          <p:nvPr>
            <p:ph type="sldImg"/>
          </p:nvPr>
        </p:nvSpPr>
        <p:spPr bwMode="auto">
          <a:xfrm>
            <a:off x="1414463" y="1162050"/>
            <a:ext cx="4181475" cy="3136900"/>
          </a:xfrm>
          <a:noFill/>
          <a:ln>
            <a:solidFill>
              <a:srgbClr val="000000"/>
            </a:solidFill>
            <a:miter lim="800000"/>
            <a:headEnd/>
            <a:tailEnd/>
          </a:ln>
        </p:spPr>
      </p:sp>
      <p:sp>
        <p:nvSpPr>
          <p:cNvPr id="31747" name="Notes Placeholder 2"/>
          <p:cNvSpPr>
            <a:spLocks noGrp="1"/>
          </p:cNvSpPr>
          <p:nvPr>
            <p:ph type="body" idx="1"/>
          </p:nvPr>
        </p:nvSpPr>
        <p:spPr>
          <a:noFill/>
        </p:spPr>
        <p:txBody>
          <a:bodyPr/>
          <a:lstStyle/>
          <a:p>
            <a:pPr eaLnBrk="1" hangingPunct="1">
              <a:spcBef>
                <a:spcPct val="0"/>
              </a:spcBef>
            </a:pPr>
            <a:r>
              <a:rPr lang="en-US" smtClean="0"/>
              <a:t>Cover Page – we are still waiting on approval</a:t>
            </a:r>
          </a:p>
        </p:txBody>
      </p:sp>
      <p:sp>
        <p:nvSpPr>
          <p:cNvPr id="31748" name="Slide Number Placeholder 3"/>
          <p:cNvSpPr txBox="1">
            <a:spLocks noGrp="1"/>
          </p:cNvSpPr>
          <p:nvPr/>
        </p:nvSpPr>
        <p:spPr bwMode="auto">
          <a:xfrm>
            <a:off x="4235450" y="9270577"/>
            <a:ext cx="3240688" cy="489030"/>
          </a:xfrm>
          <a:prstGeom prst="rect">
            <a:avLst/>
          </a:prstGeom>
          <a:noFill/>
          <a:ln w="9525">
            <a:noFill/>
            <a:miter lim="800000"/>
            <a:headEnd/>
            <a:tailEnd/>
          </a:ln>
        </p:spPr>
        <p:txBody>
          <a:bodyPr lIns="98489" tIns="49245" rIns="98489" bIns="49245" anchor="b"/>
          <a:lstStyle/>
          <a:p>
            <a:pPr algn="r" defTabSz="985157" fontAlgn="base">
              <a:spcBef>
                <a:spcPct val="0"/>
              </a:spcBef>
              <a:spcAft>
                <a:spcPct val="0"/>
              </a:spcAft>
            </a:pPr>
            <a:fld id="{46C39253-2907-4186-BC12-88A90FAEEF03}" type="slidenum">
              <a:rPr lang="en-US" sz="1200">
                <a:solidFill>
                  <a:srgbClr val="000000"/>
                </a:solidFill>
                <a:cs typeface="Arial" charset="0"/>
              </a:rPr>
              <a:pPr algn="r" defTabSz="985157" fontAlgn="base">
                <a:spcBef>
                  <a:spcPct val="0"/>
                </a:spcBef>
                <a:spcAft>
                  <a:spcPct val="0"/>
                </a:spcAft>
              </a:pPr>
              <a:t>1</a:t>
            </a:fld>
            <a:endParaRPr lang="en-US" sz="1200">
              <a:solidFill>
                <a:srgbClr val="000000"/>
              </a:solidFill>
              <a:cs typeface="Arial" charset="0"/>
            </a:endParaRPr>
          </a:p>
        </p:txBody>
      </p:sp>
    </p:spTree>
    <p:extLst>
      <p:ext uri="{BB962C8B-B14F-4D97-AF65-F5344CB8AC3E}">
        <p14:creationId xmlns:p14="http://schemas.microsoft.com/office/powerpoint/2010/main" val="885354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701040" y="4415790"/>
            <a:ext cx="5608320" cy="41833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Back Slide</a:t>
            </a:r>
          </a:p>
        </p:txBody>
      </p:sp>
      <p:sp>
        <p:nvSpPr>
          <p:cNvPr id="409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itchFamily="34" charset="0"/>
                <a:cs typeface="Arial" panose="020B0604020202020204" pitchFamily="34" charset="0"/>
              </a:defRPr>
            </a:lvl1pPr>
            <a:lvl2pPr marL="757066" indent="-291179" eaLnBrk="0" hangingPunct="0">
              <a:defRPr>
                <a:solidFill>
                  <a:schemeClr val="tx1"/>
                </a:solidFill>
                <a:latin typeface="Franklin Gothic Book" pitchFamily="34" charset="0"/>
                <a:cs typeface="Arial" panose="020B0604020202020204" pitchFamily="34" charset="0"/>
              </a:defRPr>
            </a:lvl2pPr>
            <a:lvl3pPr marL="1164717" indent="-232943" eaLnBrk="0" hangingPunct="0">
              <a:defRPr>
                <a:solidFill>
                  <a:schemeClr val="tx1"/>
                </a:solidFill>
                <a:latin typeface="Franklin Gothic Book" pitchFamily="34" charset="0"/>
                <a:cs typeface="Arial" panose="020B0604020202020204" pitchFamily="34" charset="0"/>
              </a:defRPr>
            </a:lvl3pPr>
            <a:lvl4pPr marL="1630604" indent="-232943" eaLnBrk="0" hangingPunct="0">
              <a:defRPr>
                <a:solidFill>
                  <a:schemeClr val="tx1"/>
                </a:solidFill>
                <a:latin typeface="Franklin Gothic Book" pitchFamily="34" charset="0"/>
                <a:cs typeface="Arial" panose="020B0604020202020204" pitchFamily="34" charset="0"/>
              </a:defRPr>
            </a:lvl4pPr>
            <a:lvl5pPr marL="2096491" indent="-232943" eaLnBrk="0" hangingPunct="0">
              <a:defRPr>
                <a:solidFill>
                  <a:schemeClr val="tx1"/>
                </a:solidFill>
                <a:latin typeface="Franklin Gothic Book"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Franklin Gothic Book"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Franklin Gothic Book"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Franklin Gothic Book"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Franklin Gothic Book" pitchFamily="34" charset="0"/>
                <a:cs typeface="Arial" panose="020B0604020202020204" pitchFamily="34" charset="0"/>
              </a:defRPr>
            </a:lvl9pPr>
          </a:lstStyle>
          <a:p>
            <a:pPr eaLnBrk="1" hangingPunct="1"/>
            <a:fld id="{CEE79C32-8391-4297-B564-1436226FD396}" type="slidenum">
              <a:rPr lang="en-US" altLang="en-US">
                <a:solidFill>
                  <a:prstClr val="black"/>
                </a:solidFill>
                <a:latin typeface="Calibri" panose="020F0502020204030204" pitchFamily="34" charset="0"/>
              </a:rPr>
              <a:pPr eaLnBrk="1" hangingPunct="1"/>
              <a:t>39</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880654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Divider Slide</a:t>
            </a:r>
          </a:p>
        </p:txBody>
      </p:sp>
      <p:sp>
        <p:nvSpPr>
          <p:cNvPr id="102404" name="Slide Number Placeholder 3"/>
          <p:cNvSpPr txBox="1">
            <a:spLocks noGrp="1"/>
          </p:cNvSpPr>
          <p:nvPr/>
        </p:nvSpPr>
        <p:spPr bwMode="auto">
          <a:xfrm>
            <a:off x="4059181" y="8977133"/>
            <a:ext cx="3105348" cy="47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47" tIns="47474" rIns="94947" bIns="47474" anchor="b"/>
          <a:lstStyle>
            <a:lvl1pPr>
              <a:defRPr>
                <a:solidFill>
                  <a:schemeClr val="tx1"/>
                </a:solidFill>
                <a:latin typeface="Franklin Gothic Book"/>
                <a:cs typeface="Arial" panose="020B0604020202020204" pitchFamily="34" charset="0"/>
              </a:defRPr>
            </a:lvl1pPr>
            <a:lvl2pPr marL="742950" indent="-285750">
              <a:defRPr>
                <a:solidFill>
                  <a:schemeClr val="tx1"/>
                </a:solidFill>
                <a:latin typeface="Franklin Gothic Book"/>
                <a:cs typeface="Arial" panose="020B0604020202020204" pitchFamily="34" charset="0"/>
              </a:defRPr>
            </a:lvl2pPr>
            <a:lvl3pPr marL="1143000" indent="-228600">
              <a:defRPr>
                <a:solidFill>
                  <a:schemeClr val="tx1"/>
                </a:solidFill>
                <a:latin typeface="Franklin Gothic Book"/>
                <a:cs typeface="Arial" panose="020B0604020202020204" pitchFamily="34" charset="0"/>
              </a:defRPr>
            </a:lvl3pPr>
            <a:lvl4pPr marL="1600200" indent="-228600">
              <a:defRPr>
                <a:solidFill>
                  <a:schemeClr val="tx1"/>
                </a:solidFill>
                <a:latin typeface="Franklin Gothic Book"/>
                <a:cs typeface="Arial" panose="020B0604020202020204" pitchFamily="34" charset="0"/>
              </a:defRPr>
            </a:lvl4pPr>
            <a:lvl5pPr marL="2057400" indent="-228600">
              <a:defRPr>
                <a:solidFill>
                  <a:schemeClr val="tx1"/>
                </a:solidFill>
                <a:latin typeface="Franklin Gothic Book"/>
                <a:cs typeface="Arial" panose="020B0604020202020204" pitchFamily="34" charset="0"/>
              </a:defRPr>
            </a:lvl5pPr>
            <a:lvl6pPr marL="2514600" indent="-228600" fontAlgn="base">
              <a:spcBef>
                <a:spcPct val="0"/>
              </a:spcBef>
              <a:spcAft>
                <a:spcPct val="0"/>
              </a:spcAft>
              <a:defRPr>
                <a:solidFill>
                  <a:schemeClr val="tx1"/>
                </a:solidFill>
                <a:latin typeface="Franklin Gothic Book"/>
                <a:cs typeface="Arial" panose="020B0604020202020204" pitchFamily="34" charset="0"/>
              </a:defRPr>
            </a:lvl6pPr>
            <a:lvl7pPr marL="2971800" indent="-228600" fontAlgn="base">
              <a:spcBef>
                <a:spcPct val="0"/>
              </a:spcBef>
              <a:spcAft>
                <a:spcPct val="0"/>
              </a:spcAft>
              <a:defRPr>
                <a:solidFill>
                  <a:schemeClr val="tx1"/>
                </a:solidFill>
                <a:latin typeface="Franklin Gothic Book"/>
                <a:cs typeface="Arial" panose="020B0604020202020204" pitchFamily="34" charset="0"/>
              </a:defRPr>
            </a:lvl7pPr>
            <a:lvl8pPr marL="3429000" indent="-228600" fontAlgn="base">
              <a:spcBef>
                <a:spcPct val="0"/>
              </a:spcBef>
              <a:spcAft>
                <a:spcPct val="0"/>
              </a:spcAft>
              <a:defRPr>
                <a:solidFill>
                  <a:schemeClr val="tx1"/>
                </a:solidFill>
                <a:latin typeface="Franklin Gothic Book"/>
                <a:cs typeface="Arial" panose="020B0604020202020204" pitchFamily="34" charset="0"/>
              </a:defRPr>
            </a:lvl8pPr>
            <a:lvl9pPr marL="3886200" indent="-228600" fontAlgn="base">
              <a:spcBef>
                <a:spcPct val="0"/>
              </a:spcBef>
              <a:spcAft>
                <a:spcPct val="0"/>
              </a:spcAft>
              <a:defRPr>
                <a:solidFill>
                  <a:schemeClr val="tx1"/>
                </a:solidFill>
                <a:latin typeface="Franklin Gothic Book"/>
                <a:cs typeface="Arial" panose="020B0604020202020204" pitchFamily="34" charset="0"/>
              </a:defRPr>
            </a:lvl9pPr>
          </a:lstStyle>
          <a:p>
            <a:pPr algn="r"/>
            <a:fld id="{EF30F8B2-9E82-4379-BAEE-8F00D7F6B06D}" type="slidenum">
              <a:rPr lang="en-US" altLang="en-US" sz="1200">
                <a:solidFill>
                  <a:prstClr val="black"/>
                </a:solidFill>
                <a:latin typeface="Calibri" panose="020F0502020204030204" pitchFamily="34" charset="0"/>
              </a:rPr>
              <a:pPr algn="r"/>
              <a:t>6</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361027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3796" name="Slide Number Placeholder 3"/>
          <p:cNvSpPr txBox="1">
            <a:spLocks noGrp="1"/>
          </p:cNvSpPr>
          <p:nvPr/>
        </p:nvSpPr>
        <p:spPr bwMode="auto">
          <a:xfrm>
            <a:off x="3970938" y="8829967"/>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Franklin Gothic Book" charset="0"/>
                <a:cs typeface="Arial" panose="020B0604020202020204" pitchFamily="34" charset="0"/>
              </a:defRPr>
            </a:lvl1pPr>
            <a:lvl2pPr marL="742950" indent="-285750" eaLnBrk="0" hangingPunct="0">
              <a:defRPr>
                <a:solidFill>
                  <a:schemeClr val="tx1"/>
                </a:solidFill>
                <a:latin typeface="Franklin Gothic Book" charset="0"/>
                <a:cs typeface="Arial" panose="020B0604020202020204" pitchFamily="34" charset="0"/>
              </a:defRPr>
            </a:lvl2pPr>
            <a:lvl3pPr marL="1143000" indent="-228600" eaLnBrk="0" hangingPunct="0">
              <a:defRPr>
                <a:solidFill>
                  <a:schemeClr val="tx1"/>
                </a:solidFill>
                <a:latin typeface="Franklin Gothic Book" charset="0"/>
                <a:cs typeface="Arial" panose="020B0604020202020204" pitchFamily="34" charset="0"/>
              </a:defRPr>
            </a:lvl3pPr>
            <a:lvl4pPr marL="1600200" indent="-228600" eaLnBrk="0" hangingPunct="0">
              <a:defRPr>
                <a:solidFill>
                  <a:schemeClr val="tx1"/>
                </a:solidFill>
                <a:latin typeface="Franklin Gothic Book" charset="0"/>
                <a:cs typeface="Arial" panose="020B0604020202020204" pitchFamily="34" charset="0"/>
              </a:defRPr>
            </a:lvl4pPr>
            <a:lvl5pPr marL="2057400" indent="-228600" eaLnBrk="0" hangingPunct="0">
              <a:defRPr>
                <a:solidFill>
                  <a:schemeClr val="tx1"/>
                </a:solidFill>
                <a:latin typeface="Franklin Gothic Book"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charset="0"/>
                <a:cs typeface="Arial" panose="020B0604020202020204" pitchFamily="34" charset="0"/>
              </a:defRPr>
            </a:lvl9pPr>
          </a:lstStyle>
          <a:p>
            <a:pPr algn="r" eaLnBrk="1" hangingPunct="1"/>
            <a:fld id="{26418622-CBFC-4D92-B49F-B2B9A712707A}" type="slidenum">
              <a:rPr lang="en-US" altLang="en-US" sz="1200">
                <a:latin typeface="Calibri" panose="020F0502020204030204" pitchFamily="34" charset="0"/>
              </a:rPr>
              <a:pPr algn="r" eaLnBrk="1" hangingPunct="1"/>
              <a:t>18</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1258742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A7CC43-31C3-46EE-8596-F01EA3266CD4}" type="slidenum">
              <a:rPr lang="en-US" smtClean="0"/>
              <a:t>25</a:t>
            </a:fld>
            <a:endParaRPr lang="en-US"/>
          </a:p>
        </p:txBody>
      </p:sp>
    </p:spTree>
    <p:extLst>
      <p:ext uri="{BB962C8B-B14F-4D97-AF65-F5344CB8AC3E}">
        <p14:creationId xmlns:p14="http://schemas.microsoft.com/office/powerpoint/2010/main" val="861254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Space</a:t>
            </a:r>
            <a:r>
              <a:rPr lang="en-US" baseline="0" dirty="0" smtClean="0"/>
              <a:t> for photo and bulleted descriptive text below. </a:t>
            </a:r>
            <a:endParaRPr lang="en-US" dirty="0"/>
          </a:p>
        </p:txBody>
      </p:sp>
      <p:sp>
        <p:nvSpPr>
          <p:cNvPr id="4" name="Slide Number Placeholder 3"/>
          <p:cNvSpPr>
            <a:spLocks noGrp="1"/>
          </p:cNvSpPr>
          <p:nvPr>
            <p:ph type="sldNum" sz="quarter" idx="10"/>
          </p:nvPr>
        </p:nvSpPr>
        <p:spPr/>
        <p:txBody>
          <a:bodyPr/>
          <a:lstStyle/>
          <a:p>
            <a:fld id="{F9B814B6-C0B7-41E7-AA1F-C9B7890A7521}" type="slidenum">
              <a:rPr lang="en-US" smtClean="0"/>
              <a:t>34</a:t>
            </a:fld>
            <a:endParaRPr lang="en-US"/>
          </a:p>
        </p:txBody>
      </p:sp>
    </p:spTree>
    <p:extLst>
      <p:ext uri="{BB962C8B-B14F-4D97-AF65-F5344CB8AC3E}">
        <p14:creationId xmlns:p14="http://schemas.microsoft.com/office/powerpoint/2010/main" val="3096412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Used for single</a:t>
            </a:r>
            <a:r>
              <a:rPr lang="en-US" baseline="0" dirty="0" smtClean="0"/>
              <a:t> graph, color palette shown</a:t>
            </a:r>
            <a:endParaRPr lang="en-US" dirty="0"/>
          </a:p>
        </p:txBody>
      </p:sp>
      <p:sp>
        <p:nvSpPr>
          <p:cNvPr id="4" name="Slide Number Placeholder 3"/>
          <p:cNvSpPr>
            <a:spLocks noGrp="1"/>
          </p:cNvSpPr>
          <p:nvPr>
            <p:ph type="sldNum" sz="quarter" idx="10"/>
          </p:nvPr>
        </p:nvSpPr>
        <p:spPr/>
        <p:txBody>
          <a:bodyPr/>
          <a:lstStyle/>
          <a:p>
            <a:fld id="{F9B814B6-C0B7-41E7-AA1F-C9B7890A7521}" type="slidenum">
              <a:rPr lang="en-US" smtClean="0"/>
              <a:t>35</a:t>
            </a:fld>
            <a:endParaRPr lang="en-US"/>
          </a:p>
        </p:txBody>
      </p:sp>
    </p:spTree>
    <p:extLst>
      <p:ext uri="{BB962C8B-B14F-4D97-AF65-F5344CB8AC3E}">
        <p14:creationId xmlns:p14="http://schemas.microsoft.com/office/powerpoint/2010/main" val="3018252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Number Placeholder 6"/>
          <p:cNvSpPr>
            <a:spLocks noGrp="1"/>
          </p:cNvSpPr>
          <p:nvPr>
            <p:ph type="sldNum" sz="quarter" idx="5"/>
          </p:nvPr>
        </p:nvSpPr>
        <p:spPr>
          <a:noFill/>
          <a:ln>
            <a:miter lim="800000"/>
            <a:headEnd/>
            <a:tailEnd/>
          </a:ln>
        </p:spPr>
        <p:txBody>
          <a:bodyPr/>
          <a:lstStyle/>
          <a:p>
            <a:fld id="{8C205E41-CF8E-4EE2-A6E7-BE938EAE8AE2}" type="slidenum">
              <a:rPr lang="en-US" smtClean="0">
                <a:solidFill>
                  <a:prstClr val="black"/>
                </a:solidFill>
                <a:cs typeface="Arial" charset="0"/>
              </a:rPr>
              <a:pPr/>
              <a:t>36</a:t>
            </a:fld>
            <a:endParaRPr lang="en-US" smtClean="0">
              <a:solidFill>
                <a:prstClr val="black"/>
              </a:solidFill>
              <a:cs typeface="Arial" charset="0"/>
            </a:endParaRPr>
          </a:p>
        </p:txBody>
      </p:sp>
      <p:sp>
        <p:nvSpPr>
          <p:cNvPr id="102402" name="Slide Image Placeholder 1"/>
          <p:cNvSpPr>
            <a:spLocks noGrp="1" noRot="1" noChangeAspect="1" noTextEdit="1"/>
          </p:cNvSpPr>
          <p:nvPr>
            <p:ph type="sldImg"/>
          </p:nvPr>
        </p:nvSpPr>
        <p:spPr bwMode="auto">
          <a:xfrm>
            <a:off x="1414463" y="1162050"/>
            <a:ext cx="4181475" cy="3136900"/>
          </a:xfrm>
          <a:noFill/>
          <a:ln>
            <a:solidFill>
              <a:srgbClr val="000000"/>
            </a:solidFill>
            <a:miter lim="800000"/>
            <a:headEnd/>
            <a:tailEnd/>
          </a:ln>
        </p:spPr>
      </p:sp>
      <p:sp>
        <p:nvSpPr>
          <p:cNvPr id="102403" name="Notes Placeholder 2"/>
          <p:cNvSpPr>
            <a:spLocks noGrp="1"/>
          </p:cNvSpPr>
          <p:nvPr>
            <p:ph type="body" idx="1"/>
          </p:nvPr>
        </p:nvSpPr>
        <p:spPr>
          <a:noFill/>
        </p:spPr>
        <p:txBody>
          <a:bodyPr/>
          <a:lstStyle/>
          <a:p>
            <a:pPr eaLnBrk="1" hangingPunct="1">
              <a:lnSpc>
                <a:spcPct val="90000"/>
              </a:lnSpc>
              <a:spcBef>
                <a:spcPct val="0"/>
              </a:spcBef>
            </a:pPr>
            <a:r>
              <a:rPr lang="en-US" altLang="en-US" smtClean="0"/>
              <a:t>Questions Slide</a:t>
            </a:r>
          </a:p>
        </p:txBody>
      </p:sp>
      <p:sp>
        <p:nvSpPr>
          <p:cNvPr id="102404" name="Slide Number Placeholder 3"/>
          <p:cNvSpPr txBox="1">
            <a:spLocks noGrp="1"/>
          </p:cNvSpPr>
          <p:nvPr/>
        </p:nvSpPr>
        <p:spPr bwMode="auto">
          <a:xfrm>
            <a:off x="4235450" y="9270577"/>
            <a:ext cx="3240688" cy="489030"/>
          </a:xfrm>
          <a:prstGeom prst="rect">
            <a:avLst/>
          </a:prstGeom>
          <a:noFill/>
          <a:ln w="9525">
            <a:noFill/>
            <a:miter lim="800000"/>
            <a:headEnd/>
            <a:tailEnd/>
          </a:ln>
        </p:spPr>
        <p:txBody>
          <a:bodyPr lIns="98489" tIns="49245" rIns="98489" bIns="49245" anchor="b"/>
          <a:lstStyle/>
          <a:p>
            <a:pPr algn="r" defTabSz="985157" fontAlgn="base">
              <a:spcBef>
                <a:spcPct val="0"/>
              </a:spcBef>
              <a:spcAft>
                <a:spcPct val="0"/>
              </a:spcAft>
            </a:pPr>
            <a:fld id="{CABF5CD7-537D-41C9-89CF-467871337550}" type="slidenum">
              <a:rPr lang="en-US" sz="1200">
                <a:solidFill>
                  <a:srgbClr val="000000"/>
                </a:solidFill>
                <a:cs typeface="Arial" charset="0"/>
              </a:rPr>
              <a:pPr algn="r" defTabSz="985157" fontAlgn="base">
                <a:spcBef>
                  <a:spcPct val="0"/>
                </a:spcBef>
                <a:spcAft>
                  <a:spcPct val="0"/>
                </a:spcAft>
              </a:pPr>
              <a:t>36</a:t>
            </a:fld>
            <a:endParaRPr lang="en-US" sz="1200">
              <a:solidFill>
                <a:srgbClr val="000000"/>
              </a:solidFill>
              <a:cs typeface="Arial" charset="0"/>
            </a:endParaRPr>
          </a:p>
        </p:txBody>
      </p:sp>
    </p:spTree>
    <p:extLst>
      <p:ext uri="{BB962C8B-B14F-4D97-AF65-F5344CB8AC3E}">
        <p14:creationId xmlns:p14="http://schemas.microsoft.com/office/powerpoint/2010/main" val="3743420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6659" name="Rectangle 3"/>
          <p:cNvSpPr>
            <a:spLocks noGrp="1" noChangeArrowheads="1"/>
          </p:cNvSpPr>
          <p:nvPr>
            <p:ph type="body" idx="1"/>
          </p:nvPr>
        </p:nvSpPr>
        <p:spPr bwMode="auto">
          <a:xfrm>
            <a:off x="701040" y="4415790"/>
            <a:ext cx="5608320" cy="41833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4059737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683" name="Rectangle 3"/>
          <p:cNvSpPr>
            <a:spLocks noGrp="1" noChangeArrowheads="1"/>
          </p:cNvSpPr>
          <p:nvPr>
            <p:ph type="body" idx="1"/>
          </p:nvPr>
        </p:nvSpPr>
        <p:spPr bwMode="auto">
          <a:xfrm>
            <a:off x="701040" y="4415790"/>
            <a:ext cx="5608320" cy="41833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40495178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duczya\Desktop\Lozano_Smith\Natives\Lozano-Smith_ContentSlide-01.jpg"/>
          <p:cNvPicPr>
            <a:picLocks noChangeAspect="1" noChangeArrowheads="1"/>
          </p:cNvPicPr>
          <p:nvPr/>
        </p:nvPicPr>
        <p:blipFill>
          <a:blip r:embed="rId2"/>
          <a:srcRect/>
          <a:stretch>
            <a:fillRect/>
          </a:stretch>
        </p:blipFill>
        <p:spPr bwMode="auto">
          <a:xfrm>
            <a:off x="0" y="7940"/>
            <a:ext cx="9144000" cy="1169987"/>
          </a:xfrm>
          <a:prstGeom prst="rect">
            <a:avLst/>
          </a:prstGeom>
          <a:noFill/>
          <a:ln w="9525">
            <a:noFill/>
            <a:miter lim="800000"/>
            <a:headEnd/>
            <a:tailEnd/>
          </a:ln>
        </p:spPr>
      </p:pic>
      <p:pic>
        <p:nvPicPr>
          <p:cNvPr id="5" name="Picture 3" descr="C:\Users\duczya\Desktop\Lozano_Smith\Natives\Lozano-Smith_ContentSlide-02.jpg"/>
          <p:cNvPicPr>
            <a:picLocks noChangeAspect="1" noChangeArrowheads="1"/>
          </p:cNvPicPr>
          <p:nvPr/>
        </p:nvPicPr>
        <p:blipFill>
          <a:blip r:embed="rId3"/>
          <a:srcRect/>
          <a:stretch>
            <a:fillRect/>
          </a:stretch>
        </p:blipFill>
        <p:spPr bwMode="auto">
          <a:xfrm>
            <a:off x="381001" y="6232525"/>
            <a:ext cx="2341563" cy="603250"/>
          </a:xfrm>
          <a:prstGeom prst="rect">
            <a:avLst/>
          </a:prstGeom>
          <a:noFill/>
          <a:ln w="9525">
            <a:noFill/>
            <a:miter lim="800000"/>
            <a:headEnd/>
            <a:tailEnd/>
          </a:ln>
        </p:spPr>
      </p:pic>
      <p:cxnSp>
        <p:nvCxnSpPr>
          <p:cNvPr id="6" name="Straight Connector 5"/>
          <p:cNvCxnSpPr/>
          <p:nvPr/>
        </p:nvCxnSpPr>
        <p:spPr>
          <a:xfrm>
            <a:off x="2722564" y="6534150"/>
            <a:ext cx="55070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3"/>
          <p:cNvPicPr>
            <a:picLocks noChangeAspect="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3657600" y="457201"/>
            <a:ext cx="4800600" cy="3143250"/>
          </a:xfrm>
        </p:spPr>
        <p:txBody>
          <a:bodyPr anchor="t"/>
          <a:lstStyle>
            <a:lvl1pPr algn="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800600" y="3886200"/>
            <a:ext cx="3657600" cy="1524000"/>
          </a:xfrm>
        </p:spPr>
        <p:txBody>
          <a:bodyPr>
            <a:normAutofit/>
          </a:bodyPr>
          <a:lstStyle>
            <a:lvl1pPr marL="0" indent="0" algn="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031015143"/>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00" y="2667000"/>
            <a:ext cx="5943600" cy="914400"/>
          </a:xfrm>
        </p:spPr>
        <p:txBody>
          <a:bodyPr anchor="b">
            <a:normAutofit/>
          </a:bodyPr>
          <a:lstStyle>
            <a:lvl1pPr marL="0" indent="0">
              <a:buNone/>
              <a:defRPr sz="2800" b="1">
                <a:solidFill>
                  <a:schemeClr val="accent1"/>
                </a:solidFill>
              </a:defRPr>
            </a:lvl1pPr>
            <a:lvl2pPr marL="0" indent="0" algn="l">
              <a:buNone/>
              <a:defRPr sz="2400" i="1"/>
            </a:lvl2pPr>
            <a:lvl3pPr marL="0" indent="0">
              <a:buNone/>
              <a:defRPr sz="1800"/>
            </a:lvl3pPr>
            <a:lvl4pPr marL="1371600" indent="0">
              <a:buNone/>
              <a:defRPr sz="1600"/>
            </a:lvl4pPr>
            <a:lvl5pPr marL="1828800" indent="0">
              <a:buNone/>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8" name="Content Placeholder 2"/>
          <p:cNvSpPr>
            <a:spLocks noGrp="1"/>
          </p:cNvSpPr>
          <p:nvPr>
            <p:ph sz="half" idx="13"/>
          </p:nvPr>
        </p:nvSpPr>
        <p:spPr>
          <a:xfrm>
            <a:off x="457200" y="1371600"/>
            <a:ext cx="2133600" cy="2635624"/>
          </a:xfrm>
          <a:ln w="28575">
            <a:solidFill>
              <a:schemeClr val="accent1"/>
            </a:solidFill>
          </a:ln>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endParaRPr lang="en-US" dirty="0"/>
          </a:p>
        </p:txBody>
      </p:sp>
      <p:sp>
        <p:nvSpPr>
          <p:cNvPr id="5" name="Text Placeholder 4"/>
          <p:cNvSpPr>
            <a:spLocks noGrp="1"/>
          </p:cNvSpPr>
          <p:nvPr>
            <p:ph type="body" sz="quarter" idx="14"/>
          </p:nvPr>
        </p:nvSpPr>
        <p:spPr>
          <a:xfrm>
            <a:off x="2743200" y="3581400"/>
            <a:ext cx="5943600" cy="381000"/>
          </a:xfrm>
        </p:spPr>
        <p:txBody>
          <a:bodyPr>
            <a:normAutofit/>
          </a:bodyPr>
          <a:lstStyle>
            <a:lvl1pPr marL="0" indent="0">
              <a:buNone/>
              <a:defRPr sz="1800" i="1"/>
            </a:lvl1pPr>
          </a:lstStyle>
          <a:p>
            <a:pPr lvl="0"/>
            <a:r>
              <a:rPr lang="en-US" dirty="0" smtClean="0"/>
              <a:t>Click to edit Master text styles</a:t>
            </a:r>
            <a:endParaRPr lang="en-US" dirty="0"/>
          </a:p>
        </p:txBody>
      </p:sp>
      <p:sp>
        <p:nvSpPr>
          <p:cNvPr id="10" name="Text Placeholder 4"/>
          <p:cNvSpPr>
            <a:spLocks noGrp="1"/>
          </p:cNvSpPr>
          <p:nvPr>
            <p:ph type="body" sz="quarter" idx="15"/>
          </p:nvPr>
        </p:nvSpPr>
        <p:spPr>
          <a:xfrm>
            <a:off x="457200" y="4114800"/>
            <a:ext cx="8229600" cy="2057400"/>
          </a:xfrm>
        </p:spPr>
        <p:txBody>
          <a:bodyPr>
            <a:noAutofit/>
          </a:bodyPr>
          <a:lstStyle>
            <a:lvl1pPr marL="0" indent="0">
              <a:spcAft>
                <a:spcPts val="600"/>
              </a:spcAft>
              <a:buNone/>
              <a:defRPr sz="1400"/>
            </a:lvl1pPr>
          </a:lstStyle>
          <a:p>
            <a:pPr lvl="0"/>
            <a:r>
              <a:rPr lang="en-US" dirty="0" smtClean="0"/>
              <a:t>Click to edit Master text styles</a:t>
            </a:r>
            <a:endParaRPr lang="en-US" dirty="0"/>
          </a:p>
        </p:txBody>
      </p:sp>
      <p:sp>
        <p:nvSpPr>
          <p:cNvPr id="7" name="Slide Number Placeholder 5"/>
          <p:cNvSpPr>
            <a:spLocks noGrp="1"/>
          </p:cNvSpPr>
          <p:nvPr>
            <p:ph type="sldNum" sz="quarter" idx="16"/>
          </p:nvPr>
        </p:nvSpPr>
        <p:spPr/>
        <p:txBody>
          <a:bodyPr/>
          <a:lstStyle>
            <a:lvl1pPr>
              <a:defRPr/>
            </a:lvl1pPr>
          </a:lstStyle>
          <a:p>
            <a:fld id="{6A2996BE-E115-42EE-BC20-1C318A8E16DA}" type="slidenum">
              <a:rPr lang="en-US" altLang="en-US">
                <a:solidFill>
                  <a:srgbClr val="1F4485"/>
                </a:solidFill>
              </a:rPr>
              <a:pPr/>
              <a:t>‹#›</a:t>
            </a:fld>
            <a:endParaRPr lang="en-US" altLang="en-US">
              <a:solidFill>
                <a:srgbClr val="1F4485"/>
              </a:solidFill>
            </a:endParaRPr>
          </a:p>
        </p:txBody>
      </p:sp>
    </p:spTree>
    <p:extLst>
      <p:ext uri="{BB962C8B-B14F-4D97-AF65-F5344CB8AC3E}">
        <p14:creationId xmlns:p14="http://schemas.microsoft.com/office/powerpoint/2010/main" val="231434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78857"/>
            <a:ext cx="3962400" cy="639762"/>
          </a:xfrm>
          <a:solidFill>
            <a:schemeClr val="accent1"/>
          </a:solidFill>
        </p:spPr>
        <p:txBody>
          <a:bodyPr anchor="ctr">
            <a:noAutofit/>
          </a:bodyPr>
          <a:lstStyle>
            <a:lvl1pPr marL="0" indent="0" algn="ctr">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57400"/>
            <a:ext cx="3962400" cy="41148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0" y="1378857"/>
            <a:ext cx="3962400" cy="639762"/>
          </a:xfrm>
          <a:solidFill>
            <a:schemeClr val="accent1"/>
          </a:solidFill>
        </p:spPr>
        <p:txBody>
          <a:bodyPr anchor="ctr">
            <a:noAutofit/>
          </a:bodyPr>
          <a:lstStyle>
            <a:lvl1pPr marL="0" indent="0" algn="ctr">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400" y="2057400"/>
            <a:ext cx="3962400" cy="41148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D8D2DA30-3D8A-4F8A-825A-1177FE339F43}" type="slidenum">
              <a:rPr lang="en-US" altLang="en-US">
                <a:solidFill>
                  <a:srgbClr val="1F4485"/>
                </a:solidFill>
              </a:rPr>
              <a:pPr/>
              <a:t>‹#›</a:t>
            </a:fld>
            <a:endParaRPr lang="en-US" altLang="en-US">
              <a:solidFill>
                <a:srgbClr val="1F4485"/>
              </a:solidFill>
            </a:endParaRPr>
          </a:p>
        </p:txBody>
      </p:sp>
    </p:spTree>
    <p:extLst>
      <p:ext uri="{BB962C8B-B14F-4D97-AF65-F5344CB8AC3E}">
        <p14:creationId xmlns:p14="http://schemas.microsoft.com/office/powerpoint/2010/main" val="1329302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4419600"/>
            <a:ext cx="8229600" cy="1752600"/>
          </a:xfrm>
        </p:spPr>
        <p:txBody>
          <a:bodyPr>
            <a:normAutofit/>
          </a:bodyPr>
          <a:lstStyle>
            <a:lvl1pPr>
              <a:spcAft>
                <a:spcPts val="600"/>
              </a:spcAft>
              <a:defRPr sz="1800"/>
            </a:lvl1pPr>
            <a:lvl2pPr>
              <a:spcAft>
                <a:spcPts val="600"/>
              </a:spcAft>
              <a:defRPr sz="1600"/>
            </a:lvl2pPr>
            <a:lvl3pPr>
              <a:spcAft>
                <a:spcPts val="600"/>
              </a:spcAft>
              <a:defRPr sz="1400"/>
            </a:lvl3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5" name="Content Placeholder 4"/>
          <p:cNvSpPr>
            <a:spLocks noGrp="1"/>
          </p:cNvSpPr>
          <p:nvPr>
            <p:ph sz="quarter" idx="13"/>
          </p:nvPr>
        </p:nvSpPr>
        <p:spPr>
          <a:xfrm>
            <a:off x="457200" y="1371600"/>
            <a:ext cx="8229600" cy="2819400"/>
          </a:xfrm>
        </p:spPr>
        <p:txBody>
          <a:bodyPr/>
          <a:lstStyle>
            <a:lvl1pPr marL="0" indent="0">
              <a:buNone/>
              <a:defRPr/>
            </a:lvl1pPr>
          </a:lstStyle>
          <a:p>
            <a:pPr lvl="0"/>
            <a:endParaRPr lang="en-US" dirty="0"/>
          </a:p>
        </p:txBody>
      </p:sp>
      <p:sp>
        <p:nvSpPr>
          <p:cNvPr id="6" name="Slide Number Placeholder 5"/>
          <p:cNvSpPr>
            <a:spLocks noGrp="1"/>
          </p:cNvSpPr>
          <p:nvPr>
            <p:ph type="sldNum" sz="quarter" idx="14"/>
          </p:nvPr>
        </p:nvSpPr>
        <p:spPr/>
        <p:txBody>
          <a:bodyPr/>
          <a:lstStyle>
            <a:lvl1pPr>
              <a:defRPr/>
            </a:lvl1pPr>
          </a:lstStyle>
          <a:p>
            <a:fld id="{B1E4F333-2AA5-4BA1-9E74-505922651FAD}" type="slidenum">
              <a:rPr lang="en-US" altLang="en-US">
                <a:solidFill>
                  <a:srgbClr val="1F4485"/>
                </a:solidFill>
              </a:rPr>
              <a:pPr/>
              <a:t>‹#›</a:t>
            </a:fld>
            <a:endParaRPr lang="en-US" altLang="en-US">
              <a:solidFill>
                <a:srgbClr val="1F4485"/>
              </a:solidFill>
            </a:endParaRPr>
          </a:p>
        </p:txBody>
      </p:sp>
    </p:spTree>
    <p:extLst>
      <p:ext uri="{BB962C8B-B14F-4D97-AF65-F5344CB8AC3E}">
        <p14:creationId xmlns:p14="http://schemas.microsoft.com/office/powerpoint/2010/main" val="2804406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fld id="{5020DA9C-2C98-4AF8-9C1E-C5601933944E}" type="slidenum">
              <a:rPr lang="en-US" altLang="en-US">
                <a:solidFill>
                  <a:srgbClr val="1F4485"/>
                </a:solidFill>
              </a:rPr>
              <a:pPr/>
              <a:t>‹#›</a:t>
            </a:fld>
            <a:endParaRPr lang="en-US" altLang="en-US">
              <a:solidFill>
                <a:srgbClr val="1F4485"/>
              </a:solidFill>
            </a:endParaRPr>
          </a:p>
        </p:txBody>
      </p:sp>
    </p:spTree>
    <p:extLst>
      <p:ext uri="{BB962C8B-B14F-4D97-AF65-F5344CB8AC3E}">
        <p14:creationId xmlns:p14="http://schemas.microsoft.com/office/powerpoint/2010/main" val="1329285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55C2919C-BF65-471C-ADD7-8685335111DE}" type="slidenum">
              <a:rPr lang="en-US" altLang="en-US">
                <a:solidFill>
                  <a:srgbClr val="1F4485"/>
                </a:solidFill>
              </a:rPr>
              <a:pPr/>
              <a:t>‹#›</a:t>
            </a:fld>
            <a:endParaRPr lang="en-US" altLang="en-US">
              <a:solidFill>
                <a:srgbClr val="1F4485"/>
              </a:solidFill>
            </a:endParaRPr>
          </a:p>
        </p:txBody>
      </p:sp>
    </p:spTree>
    <p:extLst>
      <p:ext uri="{BB962C8B-B14F-4D97-AF65-F5344CB8AC3E}">
        <p14:creationId xmlns:p14="http://schemas.microsoft.com/office/powerpoint/2010/main" val="2846806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371600"/>
            <a:ext cx="8229600" cy="4800600"/>
          </a:xfrm>
        </p:spPr>
        <p:txBody>
          <a:bodyPr/>
          <a:lstStyle/>
          <a:p>
            <a:endParaRPr lang="en-US"/>
          </a:p>
        </p:txBody>
      </p:sp>
      <p:sp>
        <p:nvSpPr>
          <p:cNvPr id="4" name="Slide Number Placeholder 3"/>
          <p:cNvSpPr>
            <a:spLocks noGrp="1"/>
          </p:cNvSpPr>
          <p:nvPr>
            <p:ph type="sldNum" sz="quarter" idx="10"/>
          </p:nvPr>
        </p:nvSpPr>
        <p:spPr>
          <a:xfrm>
            <a:off x="8229600" y="6356352"/>
            <a:ext cx="457200" cy="365125"/>
          </a:xfrm>
        </p:spPr>
        <p:txBody>
          <a:bodyPr/>
          <a:lstStyle>
            <a:lvl1pPr>
              <a:defRPr/>
            </a:lvl1pPr>
          </a:lstStyle>
          <a:p>
            <a:fld id="{102302C9-4B2F-4D78-89E3-2996A95A2A17}" type="slidenum">
              <a:rPr lang="en-US" altLang="en-US">
                <a:solidFill>
                  <a:srgbClr val="1F4485"/>
                </a:solidFill>
              </a:rPr>
              <a:pPr/>
              <a:t>‹#›</a:t>
            </a:fld>
            <a:endParaRPr lang="en-US" altLang="en-US">
              <a:solidFill>
                <a:srgbClr val="1F4485"/>
              </a:solidFill>
            </a:endParaRPr>
          </a:p>
        </p:txBody>
      </p:sp>
    </p:spTree>
    <p:extLst>
      <p:ext uri="{BB962C8B-B14F-4D97-AF65-F5344CB8AC3E}">
        <p14:creationId xmlns:p14="http://schemas.microsoft.com/office/powerpoint/2010/main" val="4111486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duczya\Desktop\Non-Pfizer\Lozano_Smith\Natives\Lozano-Smith_CoverSlide-0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3657600" y="685800"/>
            <a:ext cx="4800600" cy="2514600"/>
          </a:xfrm>
        </p:spPr>
        <p:txBody>
          <a:bodyPr anchor="b">
            <a:normAutofit/>
          </a:bodyPr>
          <a:lstStyle>
            <a:lvl1pPr>
              <a:defRPr sz="3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657600" y="3352800"/>
            <a:ext cx="48006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348250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71949BD9-45AF-4A25-87A3-5860929D290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752698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descr="C:\Users\duczya\Desktop\Lozano_Smith\Natives\Lozano-Smith_DividerSlide-0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6"/>
          <p:cNvSpPr/>
          <p:nvPr/>
        </p:nvSpPr>
        <p:spPr>
          <a:xfrm>
            <a:off x="-3175" y="2133600"/>
            <a:ext cx="9144000" cy="2590800"/>
          </a:xfrm>
          <a:prstGeom prst="rect">
            <a:avLst/>
          </a:prstGeom>
          <a:solidFill>
            <a:srgbClr val="1F4485">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title"/>
          </p:nvPr>
        </p:nvSpPr>
        <p:spPr>
          <a:xfrm>
            <a:off x="446314" y="2209800"/>
            <a:ext cx="8240486" cy="2438400"/>
          </a:xfrm>
        </p:spPr>
        <p:txBody>
          <a:bodyPr/>
          <a:lstStyle>
            <a:lvl1pPr algn="ctr">
              <a:defRPr sz="4000" b="1" cap="none">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32518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3"/>
          </p:nvPr>
        </p:nvSpPr>
        <p:spPr>
          <a:xfrm>
            <a:off x="48006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4"/>
          </p:nvPr>
        </p:nvSpPr>
        <p:spPr/>
        <p:txBody>
          <a:bodyPr/>
          <a:lstStyle>
            <a:lvl1pPr>
              <a:defRPr/>
            </a:lvl1pPr>
          </a:lstStyle>
          <a:p>
            <a:pPr>
              <a:defRPr/>
            </a:pPr>
            <a:fld id="{6CDC2448-ED30-453E-93E2-DE160732CBE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9976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descr="C:\Users\duczya\Desktop\Lozano_Smith\Natives\Lozano-Smith_ContentSlide-01.jpg"/>
          <p:cNvPicPr>
            <a:picLocks noChangeAspect="1" noChangeArrowheads="1"/>
          </p:cNvPicPr>
          <p:nvPr/>
        </p:nvPicPr>
        <p:blipFill>
          <a:blip r:embed="rId2"/>
          <a:srcRect/>
          <a:stretch>
            <a:fillRect/>
          </a:stretch>
        </p:blipFill>
        <p:spPr bwMode="auto">
          <a:xfrm>
            <a:off x="0" y="7940"/>
            <a:ext cx="9144000" cy="1169987"/>
          </a:xfrm>
          <a:prstGeom prst="rect">
            <a:avLst/>
          </a:prstGeom>
          <a:noFill/>
          <a:ln w="9525">
            <a:noFill/>
            <a:miter lim="800000"/>
            <a:headEnd/>
            <a:tailEnd/>
          </a:ln>
        </p:spPr>
      </p:pic>
      <p:pic>
        <p:nvPicPr>
          <p:cNvPr id="4" name="Picture 3" descr="C:\Users\duczya\Desktop\Lozano_Smith\Natives\Lozano-Smith_ContentSlide-02.jpg"/>
          <p:cNvPicPr>
            <a:picLocks noChangeAspect="1" noChangeArrowheads="1"/>
          </p:cNvPicPr>
          <p:nvPr/>
        </p:nvPicPr>
        <p:blipFill>
          <a:blip r:embed="rId3"/>
          <a:srcRect/>
          <a:stretch>
            <a:fillRect/>
          </a:stretch>
        </p:blipFill>
        <p:spPr bwMode="auto">
          <a:xfrm>
            <a:off x="381001" y="6232525"/>
            <a:ext cx="2341563" cy="603250"/>
          </a:xfrm>
          <a:prstGeom prst="rect">
            <a:avLst/>
          </a:prstGeom>
          <a:noFill/>
          <a:ln w="9525">
            <a:noFill/>
            <a:miter lim="800000"/>
            <a:headEnd/>
            <a:tailEnd/>
          </a:ln>
        </p:spPr>
      </p:pic>
      <p:cxnSp>
        <p:nvCxnSpPr>
          <p:cNvPr id="5" name="Straight Connector 4"/>
          <p:cNvCxnSpPr/>
          <p:nvPr/>
        </p:nvCxnSpPr>
        <p:spPr>
          <a:xfrm>
            <a:off x="2722564" y="6534150"/>
            <a:ext cx="55070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2" descr="C:\Users\duczya\Desktop\Lozano_Smith\Natives\Lozano-Smith_DividerSlide-01.jpg"/>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7" name="Rectangle 6"/>
          <p:cNvSpPr/>
          <p:nvPr/>
        </p:nvSpPr>
        <p:spPr>
          <a:xfrm>
            <a:off x="-3175" y="2133600"/>
            <a:ext cx="9144000" cy="2590800"/>
          </a:xfrm>
          <a:prstGeom prst="rect">
            <a:avLst/>
          </a:prstGeom>
          <a:solidFill>
            <a:srgbClr val="1F4485">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title"/>
          </p:nvPr>
        </p:nvSpPr>
        <p:spPr>
          <a:xfrm>
            <a:off x="446314" y="2209800"/>
            <a:ext cx="8240486" cy="2438400"/>
          </a:xfrm>
        </p:spPr>
        <p:txBody>
          <a:bodyPr/>
          <a:lstStyle>
            <a:lvl1pPr algn="ctr">
              <a:defRPr sz="4000" b="1" cap="none">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845273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00" y="2667000"/>
            <a:ext cx="5943600" cy="914400"/>
          </a:xfrm>
        </p:spPr>
        <p:txBody>
          <a:bodyPr anchor="b">
            <a:normAutofit/>
          </a:bodyPr>
          <a:lstStyle>
            <a:lvl1pPr marL="0" indent="0">
              <a:buNone/>
              <a:defRPr sz="2800" b="1">
                <a:solidFill>
                  <a:schemeClr val="accent1"/>
                </a:solidFill>
              </a:defRPr>
            </a:lvl1pPr>
            <a:lvl2pPr marL="0" indent="0" algn="l">
              <a:buNone/>
              <a:defRPr sz="2400" i="1"/>
            </a:lvl2pPr>
            <a:lvl3pPr marL="0" indent="0">
              <a:buNone/>
              <a:defRPr sz="1800"/>
            </a:lvl3pPr>
            <a:lvl4pPr marL="1371600" indent="0">
              <a:buNone/>
              <a:defRPr sz="1600"/>
            </a:lvl4pPr>
            <a:lvl5pPr marL="1828800" indent="0">
              <a:buNone/>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8" name="Content Placeholder 2"/>
          <p:cNvSpPr>
            <a:spLocks noGrp="1"/>
          </p:cNvSpPr>
          <p:nvPr>
            <p:ph sz="half" idx="13"/>
          </p:nvPr>
        </p:nvSpPr>
        <p:spPr>
          <a:xfrm>
            <a:off x="457200" y="1371600"/>
            <a:ext cx="2133600" cy="2635624"/>
          </a:xfrm>
          <a:ln w="28575">
            <a:solidFill>
              <a:schemeClr val="accent1"/>
            </a:solidFill>
          </a:ln>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endParaRPr lang="en-US" dirty="0"/>
          </a:p>
        </p:txBody>
      </p:sp>
      <p:sp>
        <p:nvSpPr>
          <p:cNvPr id="5" name="Text Placeholder 4"/>
          <p:cNvSpPr>
            <a:spLocks noGrp="1"/>
          </p:cNvSpPr>
          <p:nvPr>
            <p:ph type="body" sz="quarter" idx="14"/>
          </p:nvPr>
        </p:nvSpPr>
        <p:spPr>
          <a:xfrm>
            <a:off x="2743200" y="3581400"/>
            <a:ext cx="5943600" cy="381000"/>
          </a:xfrm>
        </p:spPr>
        <p:txBody>
          <a:bodyPr>
            <a:normAutofit/>
          </a:bodyPr>
          <a:lstStyle>
            <a:lvl1pPr marL="0" indent="0">
              <a:buNone/>
              <a:defRPr sz="1800" i="1"/>
            </a:lvl1pPr>
          </a:lstStyle>
          <a:p>
            <a:pPr lvl="0"/>
            <a:r>
              <a:rPr lang="en-US" dirty="0" smtClean="0"/>
              <a:t>Click to edit Master text styles</a:t>
            </a:r>
            <a:endParaRPr lang="en-US" dirty="0"/>
          </a:p>
        </p:txBody>
      </p:sp>
      <p:sp>
        <p:nvSpPr>
          <p:cNvPr id="10" name="Text Placeholder 4"/>
          <p:cNvSpPr>
            <a:spLocks noGrp="1"/>
          </p:cNvSpPr>
          <p:nvPr>
            <p:ph type="body" sz="quarter" idx="15"/>
          </p:nvPr>
        </p:nvSpPr>
        <p:spPr>
          <a:xfrm>
            <a:off x="457200" y="4114800"/>
            <a:ext cx="8229600" cy="2057400"/>
          </a:xfrm>
        </p:spPr>
        <p:txBody>
          <a:bodyPr>
            <a:noAutofit/>
          </a:bodyPr>
          <a:lstStyle>
            <a:lvl1pPr marL="0" indent="0">
              <a:spcAft>
                <a:spcPts val="600"/>
              </a:spcAft>
              <a:buNone/>
              <a:defRPr sz="1400"/>
            </a:lvl1pPr>
          </a:lstStyle>
          <a:p>
            <a:pPr lvl="0"/>
            <a:r>
              <a:rPr lang="en-US" dirty="0" smtClean="0"/>
              <a:t>Click to edit Master text styles</a:t>
            </a:r>
            <a:endParaRPr lang="en-US" dirty="0"/>
          </a:p>
        </p:txBody>
      </p:sp>
      <p:sp>
        <p:nvSpPr>
          <p:cNvPr id="7" name="Slide Number Placeholder 5"/>
          <p:cNvSpPr>
            <a:spLocks noGrp="1"/>
          </p:cNvSpPr>
          <p:nvPr>
            <p:ph type="sldNum" sz="quarter" idx="16"/>
          </p:nvPr>
        </p:nvSpPr>
        <p:spPr/>
        <p:txBody>
          <a:bodyPr/>
          <a:lstStyle>
            <a:lvl1pPr>
              <a:defRPr/>
            </a:lvl1pPr>
          </a:lstStyle>
          <a:p>
            <a:pPr>
              <a:defRPr/>
            </a:pPr>
            <a:fld id="{BFFADD48-7543-456F-873B-23D666C1B4F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173565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78857"/>
            <a:ext cx="3962400" cy="639762"/>
          </a:xfrm>
          <a:solidFill>
            <a:schemeClr val="accent1"/>
          </a:solidFill>
        </p:spPr>
        <p:txBody>
          <a:bodyPr anchor="ctr">
            <a:noAutofit/>
          </a:bodyPr>
          <a:lstStyle>
            <a:lvl1pPr marL="0" indent="0" algn="ctr">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57400"/>
            <a:ext cx="3962400" cy="41148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0" y="1378857"/>
            <a:ext cx="3962400" cy="639762"/>
          </a:xfrm>
          <a:solidFill>
            <a:schemeClr val="accent1"/>
          </a:solidFill>
        </p:spPr>
        <p:txBody>
          <a:bodyPr anchor="ctr">
            <a:noAutofit/>
          </a:bodyPr>
          <a:lstStyle>
            <a:lvl1pPr marL="0" indent="0" algn="ctr">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400" y="2057400"/>
            <a:ext cx="3962400" cy="41148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B7EEC081-F036-4E64-8BD4-ADC58B363D8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6274681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4419600"/>
            <a:ext cx="8229600" cy="1752600"/>
          </a:xfrm>
        </p:spPr>
        <p:txBody>
          <a:bodyPr>
            <a:normAutofit/>
          </a:bodyPr>
          <a:lstStyle>
            <a:lvl1pPr>
              <a:spcAft>
                <a:spcPts val="600"/>
              </a:spcAft>
              <a:defRPr sz="1800"/>
            </a:lvl1pPr>
            <a:lvl2pPr>
              <a:spcAft>
                <a:spcPts val="600"/>
              </a:spcAft>
              <a:defRPr sz="1600"/>
            </a:lvl2pPr>
            <a:lvl3pPr>
              <a:spcAft>
                <a:spcPts val="600"/>
              </a:spcAft>
              <a:defRPr sz="1400"/>
            </a:lvl3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5" name="Content Placeholder 4"/>
          <p:cNvSpPr>
            <a:spLocks noGrp="1"/>
          </p:cNvSpPr>
          <p:nvPr>
            <p:ph sz="quarter" idx="13"/>
          </p:nvPr>
        </p:nvSpPr>
        <p:spPr>
          <a:xfrm>
            <a:off x="457200" y="1371600"/>
            <a:ext cx="8229600" cy="2819400"/>
          </a:xfrm>
        </p:spPr>
        <p:txBody>
          <a:bodyPr/>
          <a:lstStyle>
            <a:lvl1pPr marL="0" indent="0">
              <a:buNone/>
              <a:defRPr/>
            </a:lvl1pPr>
          </a:lstStyle>
          <a:p>
            <a:pPr lvl="0"/>
            <a:endParaRPr lang="en-US" dirty="0"/>
          </a:p>
        </p:txBody>
      </p:sp>
      <p:sp>
        <p:nvSpPr>
          <p:cNvPr id="6" name="Slide Number Placeholder 5"/>
          <p:cNvSpPr>
            <a:spLocks noGrp="1"/>
          </p:cNvSpPr>
          <p:nvPr>
            <p:ph type="sldNum" sz="quarter" idx="14"/>
          </p:nvPr>
        </p:nvSpPr>
        <p:spPr/>
        <p:txBody>
          <a:bodyPr/>
          <a:lstStyle>
            <a:lvl1pPr>
              <a:defRPr/>
            </a:lvl1pPr>
          </a:lstStyle>
          <a:p>
            <a:pPr>
              <a:defRPr/>
            </a:pPr>
            <a:fld id="{E1B3E23B-7B97-474C-A40D-C91BDBF6A82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013538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96E6030A-50C8-4E55-AE64-F5DCDBC152D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744186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B90DE7A7-0908-4A39-B62B-E9D3673D541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6090578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duczya\Desktop\Non-Pfizer\Lozano_Smith\Natives\Lozano-Smith_CoverSlide-0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3657600" y="685800"/>
            <a:ext cx="4800600" cy="2514600"/>
          </a:xfrm>
        </p:spPr>
        <p:txBody>
          <a:bodyPr anchor="b">
            <a:normAutofit/>
          </a:bodyPr>
          <a:lstStyle>
            <a:lvl1pPr>
              <a:defRPr sz="3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657600" y="3352800"/>
            <a:ext cx="48006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8377541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71949BD9-45AF-4A25-87A3-5860929D290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3058303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descr="C:\Users\duczya\Desktop\Lozano_Smith\Natives\Lozano-Smith_DividerSlide-0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6"/>
          <p:cNvSpPr/>
          <p:nvPr/>
        </p:nvSpPr>
        <p:spPr>
          <a:xfrm>
            <a:off x="-3175" y="2133600"/>
            <a:ext cx="9144000" cy="2590800"/>
          </a:xfrm>
          <a:prstGeom prst="rect">
            <a:avLst/>
          </a:prstGeom>
          <a:solidFill>
            <a:srgbClr val="1F4485">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title"/>
          </p:nvPr>
        </p:nvSpPr>
        <p:spPr>
          <a:xfrm>
            <a:off x="446314" y="2209800"/>
            <a:ext cx="8240486" cy="2438400"/>
          </a:xfrm>
        </p:spPr>
        <p:txBody>
          <a:bodyPr/>
          <a:lstStyle>
            <a:lvl1pPr algn="ctr">
              <a:defRPr sz="4000" b="1" cap="none">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159816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3"/>
          </p:nvPr>
        </p:nvSpPr>
        <p:spPr>
          <a:xfrm>
            <a:off x="48006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4"/>
          </p:nvPr>
        </p:nvSpPr>
        <p:spPr/>
        <p:txBody>
          <a:bodyPr/>
          <a:lstStyle>
            <a:lvl1pPr>
              <a:defRPr/>
            </a:lvl1pPr>
          </a:lstStyle>
          <a:p>
            <a:pPr>
              <a:defRPr/>
            </a:pPr>
            <a:fld id="{6CDC2448-ED30-453E-93E2-DE160732CBE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3316775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00" y="2667000"/>
            <a:ext cx="5943600" cy="914400"/>
          </a:xfrm>
        </p:spPr>
        <p:txBody>
          <a:bodyPr anchor="b">
            <a:normAutofit/>
          </a:bodyPr>
          <a:lstStyle>
            <a:lvl1pPr marL="0" indent="0">
              <a:buNone/>
              <a:defRPr sz="2800" b="1">
                <a:solidFill>
                  <a:schemeClr val="accent1"/>
                </a:solidFill>
              </a:defRPr>
            </a:lvl1pPr>
            <a:lvl2pPr marL="0" indent="0" algn="l">
              <a:buNone/>
              <a:defRPr sz="2400" i="1"/>
            </a:lvl2pPr>
            <a:lvl3pPr marL="0" indent="0">
              <a:buNone/>
              <a:defRPr sz="1800"/>
            </a:lvl3pPr>
            <a:lvl4pPr marL="1371600" indent="0">
              <a:buNone/>
              <a:defRPr sz="1600"/>
            </a:lvl4pPr>
            <a:lvl5pPr marL="1828800" indent="0">
              <a:buNone/>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8" name="Content Placeholder 2"/>
          <p:cNvSpPr>
            <a:spLocks noGrp="1"/>
          </p:cNvSpPr>
          <p:nvPr>
            <p:ph sz="half" idx="13"/>
          </p:nvPr>
        </p:nvSpPr>
        <p:spPr>
          <a:xfrm>
            <a:off x="457200" y="1371600"/>
            <a:ext cx="2133600" cy="2635624"/>
          </a:xfrm>
          <a:ln w="28575">
            <a:solidFill>
              <a:schemeClr val="accent1"/>
            </a:solidFill>
          </a:ln>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endParaRPr lang="en-US" dirty="0"/>
          </a:p>
        </p:txBody>
      </p:sp>
      <p:sp>
        <p:nvSpPr>
          <p:cNvPr id="5" name="Text Placeholder 4"/>
          <p:cNvSpPr>
            <a:spLocks noGrp="1"/>
          </p:cNvSpPr>
          <p:nvPr>
            <p:ph type="body" sz="quarter" idx="14"/>
          </p:nvPr>
        </p:nvSpPr>
        <p:spPr>
          <a:xfrm>
            <a:off x="2743200" y="3581400"/>
            <a:ext cx="5943600" cy="381000"/>
          </a:xfrm>
        </p:spPr>
        <p:txBody>
          <a:bodyPr>
            <a:normAutofit/>
          </a:bodyPr>
          <a:lstStyle>
            <a:lvl1pPr marL="0" indent="0">
              <a:buNone/>
              <a:defRPr sz="1800" i="1"/>
            </a:lvl1pPr>
          </a:lstStyle>
          <a:p>
            <a:pPr lvl="0"/>
            <a:r>
              <a:rPr lang="en-US" dirty="0" smtClean="0"/>
              <a:t>Click to edit Master text styles</a:t>
            </a:r>
            <a:endParaRPr lang="en-US" dirty="0"/>
          </a:p>
        </p:txBody>
      </p:sp>
      <p:sp>
        <p:nvSpPr>
          <p:cNvPr id="10" name="Text Placeholder 4"/>
          <p:cNvSpPr>
            <a:spLocks noGrp="1"/>
          </p:cNvSpPr>
          <p:nvPr>
            <p:ph type="body" sz="quarter" idx="15"/>
          </p:nvPr>
        </p:nvSpPr>
        <p:spPr>
          <a:xfrm>
            <a:off x="457200" y="4114800"/>
            <a:ext cx="8229600" cy="2057400"/>
          </a:xfrm>
        </p:spPr>
        <p:txBody>
          <a:bodyPr>
            <a:noAutofit/>
          </a:bodyPr>
          <a:lstStyle>
            <a:lvl1pPr marL="0" indent="0">
              <a:spcAft>
                <a:spcPts val="600"/>
              </a:spcAft>
              <a:buNone/>
              <a:defRPr sz="1400"/>
            </a:lvl1pPr>
          </a:lstStyle>
          <a:p>
            <a:pPr lvl="0"/>
            <a:r>
              <a:rPr lang="en-US" dirty="0" smtClean="0"/>
              <a:t>Click to edit Master text styles</a:t>
            </a:r>
            <a:endParaRPr lang="en-US" dirty="0"/>
          </a:p>
        </p:txBody>
      </p:sp>
      <p:sp>
        <p:nvSpPr>
          <p:cNvPr id="7" name="Slide Number Placeholder 5"/>
          <p:cNvSpPr>
            <a:spLocks noGrp="1"/>
          </p:cNvSpPr>
          <p:nvPr>
            <p:ph type="sldNum" sz="quarter" idx="16"/>
          </p:nvPr>
        </p:nvSpPr>
        <p:spPr/>
        <p:txBody>
          <a:bodyPr/>
          <a:lstStyle>
            <a:lvl1pPr>
              <a:defRPr/>
            </a:lvl1pPr>
          </a:lstStyle>
          <a:p>
            <a:pPr>
              <a:defRPr/>
            </a:pPr>
            <a:fld id="{BFFADD48-7543-456F-873B-23D666C1B4F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113190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4419600"/>
            <a:ext cx="8229600" cy="1752600"/>
          </a:xfrm>
        </p:spPr>
        <p:txBody>
          <a:bodyPr>
            <a:normAutofit/>
          </a:bodyPr>
          <a:lstStyle>
            <a:lvl1pPr>
              <a:spcAft>
                <a:spcPts val="600"/>
              </a:spcAft>
              <a:defRPr sz="1800"/>
            </a:lvl1pPr>
            <a:lvl2pPr>
              <a:spcAft>
                <a:spcPts val="600"/>
              </a:spcAft>
              <a:defRPr sz="1600"/>
            </a:lvl2pPr>
            <a:lvl3pPr>
              <a:spcAft>
                <a:spcPts val="600"/>
              </a:spcAft>
              <a:defRPr sz="1400"/>
            </a:lvl3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5" name="Content Placeholder 4"/>
          <p:cNvSpPr>
            <a:spLocks noGrp="1"/>
          </p:cNvSpPr>
          <p:nvPr>
            <p:ph sz="quarter" idx="13"/>
          </p:nvPr>
        </p:nvSpPr>
        <p:spPr>
          <a:xfrm>
            <a:off x="457200" y="1371600"/>
            <a:ext cx="8229600" cy="2819400"/>
          </a:xfrm>
        </p:spPr>
        <p:txBody>
          <a:bodyPr/>
          <a:lstStyle>
            <a:lvl1pPr marL="0" indent="0">
              <a:buNone/>
              <a:defRPr/>
            </a:lvl1pPr>
          </a:lstStyle>
          <a:p>
            <a:pPr lvl="0"/>
            <a:endParaRPr lang="en-US" dirty="0"/>
          </a:p>
        </p:txBody>
      </p:sp>
      <p:sp>
        <p:nvSpPr>
          <p:cNvPr id="6" name="Slide Number Placeholder 5"/>
          <p:cNvSpPr>
            <a:spLocks noGrp="1"/>
          </p:cNvSpPr>
          <p:nvPr>
            <p:ph type="sldNum" sz="quarter" idx="14"/>
          </p:nvPr>
        </p:nvSpPr>
        <p:spPr>
          <a:xfrm>
            <a:off x="8229600" y="6356352"/>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1F4485"/>
                </a:solidFill>
                <a:latin typeface="Franklin Gothic Book" pitchFamily="34" charset="0"/>
                <a:cs typeface="+mn-cs"/>
              </a:defRPr>
            </a:lvl1pPr>
          </a:lstStyle>
          <a:p>
            <a:pPr fontAlgn="base">
              <a:spcBef>
                <a:spcPct val="0"/>
              </a:spcBef>
              <a:spcAft>
                <a:spcPct val="0"/>
              </a:spcAft>
              <a:defRPr/>
            </a:pPr>
            <a:fld id="{D151D2D5-910D-4D92-B74B-E225102762C1}"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9980344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78857"/>
            <a:ext cx="3962400" cy="639762"/>
          </a:xfrm>
          <a:solidFill>
            <a:schemeClr val="accent1"/>
          </a:solidFill>
        </p:spPr>
        <p:txBody>
          <a:bodyPr anchor="ctr">
            <a:noAutofit/>
          </a:bodyPr>
          <a:lstStyle>
            <a:lvl1pPr marL="0" indent="0" algn="ctr">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57400"/>
            <a:ext cx="3962400" cy="41148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0" y="1378857"/>
            <a:ext cx="3962400" cy="639762"/>
          </a:xfrm>
          <a:solidFill>
            <a:schemeClr val="accent1"/>
          </a:solidFill>
        </p:spPr>
        <p:txBody>
          <a:bodyPr anchor="ctr">
            <a:noAutofit/>
          </a:bodyPr>
          <a:lstStyle>
            <a:lvl1pPr marL="0" indent="0" algn="ctr">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400" y="2057400"/>
            <a:ext cx="3962400" cy="41148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B7EEC081-F036-4E64-8BD4-ADC58B363D8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836520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4419600"/>
            <a:ext cx="8229600" cy="1752600"/>
          </a:xfrm>
        </p:spPr>
        <p:txBody>
          <a:bodyPr>
            <a:normAutofit/>
          </a:bodyPr>
          <a:lstStyle>
            <a:lvl1pPr>
              <a:spcAft>
                <a:spcPts val="600"/>
              </a:spcAft>
              <a:defRPr sz="1800"/>
            </a:lvl1pPr>
            <a:lvl2pPr>
              <a:spcAft>
                <a:spcPts val="600"/>
              </a:spcAft>
              <a:defRPr sz="1600"/>
            </a:lvl2pPr>
            <a:lvl3pPr>
              <a:spcAft>
                <a:spcPts val="600"/>
              </a:spcAft>
              <a:defRPr sz="1400"/>
            </a:lvl3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5" name="Content Placeholder 4"/>
          <p:cNvSpPr>
            <a:spLocks noGrp="1"/>
          </p:cNvSpPr>
          <p:nvPr>
            <p:ph sz="quarter" idx="13"/>
          </p:nvPr>
        </p:nvSpPr>
        <p:spPr>
          <a:xfrm>
            <a:off x="457200" y="1371600"/>
            <a:ext cx="8229600" cy="2819400"/>
          </a:xfrm>
        </p:spPr>
        <p:txBody>
          <a:bodyPr/>
          <a:lstStyle>
            <a:lvl1pPr marL="0" indent="0">
              <a:buNone/>
              <a:defRPr/>
            </a:lvl1pPr>
          </a:lstStyle>
          <a:p>
            <a:pPr lvl="0"/>
            <a:endParaRPr lang="en-US" dirty="0"/>
          </a:p>
        </p:txBody>
      </p:sp>
      <p:sp>
        <p:nvSpPr>
          <p:cNvPr id="6" name="Slide Number Placeholder 5"/>
          <p:cNvSpPr>
            <a:spLocks noGrp="1"/>
          </p:cNvSpPr>
          <p:nvPr>
            <p:ph type="sldNum" sz="quarter" idx="14"/>
          </p:nvPr>
        </p:nvSpPr>
        <p:spPr/>
        <p:txBody>
          <a:bodyPr/>
          <a:lstStyle>
            <a:lvl1pPr>
              <a:defRPr/>
            </a:lvl1pPr>
          </a:lstStyle>
          <a:p>
            <a:pPr>
              <a:defRPr/>
            </a:pPr>
            <a:fld id="{E1B3E23B-7B97-474C-A40D-C91BDBF6A82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5568298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96E6030A-50C8-4E55-AE64-F5DCDBC152D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4319501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B90DE7A7-0908-4A39-B62B-E9D3673D541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5839816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712B6-986D-49E4-8BF6-BAE5FA1C1570}" type="slidenum">
              <a:rPr lang="en-US" smtClean="0"/>
              <a:t>‹#›</a:t>
            </a:fld>
            <a:endParaRPr lang="en-US"/>
          </a:p>
        </p:txBody>
      </p:sp>
    </p:spTree>
    <p:extLst>
      <p:ext uri="{BB962C8B-B14F-4D97-AF65-F5344CB8AC3E}">
        <p14:creationId xmlns:p14="http://schemas.microsoft.com/office/powerpoint/2010/main" val="5372744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712B6-986D-49E4-8BF6-BAE5FA1C1570}" type="slidenum">
              <a:rPr lang="en-US" smtClean="0"/>
              <a:t>‹#›</a:t>
            </a:fld>
            <a:endParaRPr lang="en-US"/>
          </a:p>
        </p:txBody>
      </p:sp>
    </p:spTree>
    <p:extLst>
      <p:ext uri="{BB962C8B-B14F-4D97-AF65-F5344CB8AC3E}">
        <p14:creationId xmlns:p14="http://schemas.microsoft.com/office/powerpoint/2010/main" val="30502294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712B6-986D-49E4-8BF6-BAE5FA1C1570}" type="slidenum">
              <a:rPr lang="en-US" smtClean="0"/>
              <a:t>‹#›</a:t>
            </a:fld>
            <a:endParaRPr lang="en-US"/>
          </a:p>
        </p:txBody>
      </p:sp>
    </p:spTree>
    <p:extLst>
      <p:ext uri="{BB962C8B-B14F-4D97-AF65-F5344CB8AC3E}">
        <p14:creationId xmlns:p14="http://schemas.microsoft.com/office/powerpoint/2010/main" val="9727238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712B6-986D-49E4-8BF6-BAE5FA1C1570}" type="slidenum">
              <a:rPr lang="en-US" smtClean="0"/>
              <a:t>‹#›</a:t>
            </a:fld>
            <a:endParaRPr lang="en-US"/>
          </a:p>
        </p:txBody>
      </p:sp>
    </p:spTree>
    <p:extLst>
      <p:ext uri="{BB962C8B-B14F-4D97-AF65-F5344CB8AC3E}">
        <p14:creationId xmlns:p14="http://schemas.microsoft.com/office/powerpoint/2010/main" val="13332647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3712B6-986D-49E4-8BF6-BAE5FA1C1570}" type="slidenum">
              <a:rPr lang="en-US" smtClean="0"/>
              <a:t>‹#›</a:t>
            </a:fld>
            <a:endParaRPr lang="en-US"/>
          </a:p>
        </p:txBody>
      </p:sp>
    </p:spTree>
    <p:extLst>
      <p:ext uri="{BB962C8B-B14F-4D97-AF65-F5344CB8AC3E}">
        <p14:creationId xmlns:p14="http://schemas.microsoft.com/office/powerpoint/2010/main" val="5869500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3712B6-986D-49E4-8BF6-BAE5FA1C1570}" type="slidenum">
              <a:rPr lang="en-US" smtClean="0"/>
              <a:t>‹#›</a:t>
            </a:fld>
            <a:endParaRPr lang="en-US"/>
          </a:p>
        </p:txBody>
      </p:sp>
    </p:spTree>
    <p:extLst>
      <p:ext uri="{BB962C8B-B14F-4D97-AF65-F5344CB8AC3E}">
        <p14:creationId xmlns:p14="http://schemas.microsoft.com/office/powerpoint/2010/main" val="2252386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6" name="Picture 2" descr="C:\Users\duczya\Desktop\Lozano_Smith\Natives\Lozano-Smith_ContentSlide-01.jpg"/>
          <p:cNvPicPr>
            <a:picLocks noChangeAspect="1" noChangeArrowheads="1"/>
          </p:cNvPicPr>
          <p:nvPr/>
        </p:nvPicPr>
        <p:blipFill>
          <a:blip r:embed="rId2"/>
          <a:srcRect/>
          <a:stretch>
            <a:fillRect/>
          </a:stretch>
        </p:blipFill>
        <p:spPr bwMode="auto">
          <a:xfrm>
            <a:off x="0" y="7940"/>
            <a:ext cx="9144000" cy="1169987"/>
          </a:xfrm>
          <a:prstGeom prst="rect">
            <a:avLst/>
          </a:prstGeom>
          <a:noFill/>
          <a:ln w="9525">
            <a:noFill/>
            <a:miter lim="800000"/>
            <a:headEnd/>
            <a:tailEnd/>
          </a:ln>
        </p:spPr>
      </p:pic>
      <p:pic>
        <p:nvPicPr>
          <p:cNvPr id="7" name="Picture 3" descr="C:\Users\duczya\Desktop\Lozano_Smith\Natives\Lozano-Smith_ContentSlide-02.jpg"/>
          <p:cNvPicPr>
            <a:picLocks noChangeAspect="1" noChangeArrowheads="1"/>
          </p:cNvPicPr>
          <p:nvPr/>
        </p:nvPicPr>
        <p:blipFill>
          <a:blip r:embed="rId3"/>
          <a:srcRect/>
          <a:stretch>
            <a:fillRect/>
          </a:stretch>
        </p:blipFill>
        <p:spPr bwMode="auto">
          <a:xfrm>
            <a:off x="381001" y="6232525"/>
            <a:ext cx="2341563" cy="603250"/>
          </a:xfrm>
          <a:prstGeom prst="rect">
            <a:avLst/>
          </a:prstGeom>
          <a:noFill/>
          <a:ln w="9525">
            <a:noFill/>
            <a:miter lim="800000"/>
            <a:headEnd/>
            <a:tailEnd/>
          </a:ln>
        </p:spPr>
      </p:pic>
      <p:cxnSp>
        <p:nvCxnSpPr>
          <p:cNvPr id="8" name="Straight Connector 7"/>
          <p:cNvCxnSpPr/>
          <p:nvPr/>
        </p:nvCxnSpPr>
        <p:spPr>
          <a:xfrm>
            <a:off x="2722564" y="6534150"/>
            <a:ext cx="55070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7"/>
          <p:cNvCxnSpPr/>
          <p:nvPr/>
        </p:nvCxnSpPr>
        <p:spPr>
          <a:xfrm>
            <a:off x="457200" y="4343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4419600"/>
            <a:ext cx="8229600" cy="1752600"/>
          </a:xfrm>
        </p:spPr>
        <p:txBody>
          <a:bodyPr>
            <a:normAutofit/>
          </a:bodyPr>
          <a:lstStyle>
            <a:lvl1pPr>
              <a:spcAft>
                <a:spcPts val="600"/>
              </a:spcAft>
              <a:defRPr sz="1800"/>
            </a:lvl1pPr>
            <a:lvl2pPr>
              <a:spcAft>
                <a:spcPts val="600"/>
              </a:spcAft>
              <a:defRPr sz="1600"/>
            </a:lvl2pPr>
            <a:lvl3pPr>
              <a:spcAft>
                <a:spcPts val="600"/>
              </a:spcAft>
              <a:defRPr sz="1400"/>
            </a:lvl3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5" name="Content Placeholder 4"/>
          <p:cNvSpPr>
            <a:spLocks noGrp="1"/>
          </p:cNvSpPr>
          <p:nvPr>
            <p:ph sz="quarter" idx="13"/>
          </p:nvPr>
        </p:nvSpPr>
        <p:spPr>
          <a:xfrm>
            <a:off x="457200" y="1371600"/>
            <a:ext cx="8229600" cy="2819400"/>
          </a:xfrm>
        </p:spPr>
        <p:txBody>
          <a:bodyPr/>
          <a:lstStyle>
            <a:lvl1pPr marL="0" indent="0">
              <a:buNone/>
              <a:defRPr/>
            </a:lvl1pPr>
          </a:lstStyle>
          <a:p>
            <a:pPr lvl="0"/>
            <a:endParaRPr lang="en-US" dirty="0"/>
          </a:p>
        </p:txBody>
      </p:sp>
      <p:sp>
        <p:nvSpPr>
          <p:cNvPr id="10" name="Slide Number Placeholder 5"/>
          <p:cNvSpPr>
            <a:spLocks noGrp="1"/>
          </p:cNvSpPr>
          <p:nvPr>
            <p:ph type="sldNum" sz="quarter" idx="14"/>
          </p:nvPr>
        </p:nvSpPr>
        <p:spPr>
          <a:xfrm>
            <a:off x="0" y="0"/>
            <a:ext cx="0" cy="0"/>
          </a:xfrm>
        </p:spPr>
        <p:txBody>
          <a:bodyPr vert="horz" wrap="square" lIns="91440" tIns="45720" rIns="91440" bIns="45720" numCol="1" anchor="ctr" anchorCtr="0" compatLnSpc="1">
            <a:prstTxWarp prst="textNoShape">
              <a:avLst/>
            </a:prstTxWarp>
          </a:bodyPr>
          <a:lstStyle>
            <a:lvl1pPr algn="r">
              <a:defRPr sz="800">
                <a:solidFill>
                  <a:srgbClr val="1F4485"/>
                </a:solidFill>
                <a:latin typeface="Franklin Gothic Book" pitchFamily="34" charset="0"/>
                <a:cs typeface="+mn-cs"/>
              </a:defRPr>
            </a:lvl1pPr>
          </a:lstStyle>
          <a:p>
            <a:pPr fontAlgn="base">
              <a:spcBef>
                <a:spcPct val="0"/>
              </a:spcBef>
              <a:spcAft>
                <a:spcPct val="0"/>
              </a:spcAft>
              <a:defRPr/>
            </a:pPr>
            <a:fld id="{4D6B0352-1917-428A-97E0-C6F8B5AB02A8}"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4034268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3712B6-986D-49E4-8BF6-BAE5FA1C1570}" type="slidenum">
              <a:rPr lang="en-US" smtClean="0"/>
              <a:t>‹#›</a:t>
            </a:fld>
            <a:endParaRPr lang="en-US"/>
          </a:p>
        </p:txBody>
      </p:sp>
    </p:spTree>
    <p:extLst>
      <p:ext uri="{BB962C8B-B14F-4D97-AF65-F5344CB8AC3E}">
        <p14:creationId xmlns:p14="http://schemas.microsoft.com/office/powerpoint/2010/main" val="34568106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712B6-986D-49E4-8BF6-BAE5FA1C1570}" type="slidenum">
              <a:rPr lang="en-US" smtClean="0"/>
              <a:t>‹#›</a:t>
            </a:fld>
            <a:endParaRPr lang="en-US"/>
          </a:p>
        </p:txBody>
      </p:sp>
    </p:spTree>
    <p:extLst>
      <p:ext uri="{BB962C8B-B14F-4D97-AF65-F5344CB8AC3E}">
        <p14:creationId xmlns:p14="http://schemas.microsoft.com/office/powerpoint/2010/main" val="35420234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712B6-986D-49E4-8BF6-BAE5FA1C1570}" type="slidenum">
              <a:rPr lang="en-US" smtClean="0"/>
              <a:t>‹#›</a:t>
            </a:fld>
            <a:endParaRPr lang="en-US"/>
          </a:p>
        </p:txBody>
      </p:sp>
    </p:spTree>
    <p:extLst>
      <p:ext uri="{BB962C8B-B14F-4D97-AF65-F5344CB8AC3E}">
        <p14:creationId xmlns:p14="http://schemas.microsoft.com/office/powerpoint/2010/main" val="6884066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712B6-986D-49E4-8BF6-BAE5FA1C1570}" type="slidenum">
              <a:rPr lang="en-US" smtClean="0"/>
              <a:t>‹#›</a:t>
            </a:fld>
            <a:endParaRPr lang="en-US"/>
          </a:p>
        </p:txBody>
      </p:sp>
    </p:spTree>
    <p:extLst>
      <p:ext uri="{BB962C8B-B14F-4D97-AF65-F5344CB8AC3E}">
        <p14:creationId xmlns:p14="http://schemas.microsoft.com/office/powerpoint/2010/main" val="3101231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712B6-986D-49E4-8BF6-BAE5FA1C1570}" type="slidenum">
              <a:rPr lang="en-US" smtClean="0"/>
              <a:t>‹#›</a:t>
            </a:fld>
            <a:endParaRPr lang="en-US"/>
          </a:p>
        </p:txBody>
      </p:sp>
    </p:spTree>
    <p:extLst>
      <p:ext uri="{BB962C8B-B14F-4D97-AF65-F5344CB8AC3E}">
        <p14:creationId xmlns:p14="http://schemas.microsoft.com/office/powerpoint/2010/main" val="36439720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3" name="Picture 2" descr="C:\Users\duczya\Desktop\Lozano_Smith\Natives\Lozano-Smith_DividerSlide-0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p:nvPr userDrawn="1"/>
        </p:nvSpPr>
        <p:spPr>
          <a:xfrm>
            <a:off x="-3175" y="2133600"/>
            <a:ext cx="9144000" cy="2590800"/>
          </a:xfrm>
          <a:prstGeom prst="rect">
            <a:avLst/>
          </a:prstGeom>
          <a:solidFill>
            <a:srgbClr val="1F4485">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 name="Title 1"/>
          <p:cNvSpPr>
            <a:spLocks noGrp="1"/>
          </p:cNvSpPr>
          <p:nvPr>
            <p:ph type="title"/>
          </p:nvPr>
        </p:nvSpPr>
        <p:spPr>
          <a:xfrm>
            <a:off x="446314" y="2209800"/>
            <a:ext cx="8240486" cy="2438400"/>
          </a:xfrm>
        </p:spPr>
        <p:txBody>
          <a:bodyPr/>
          <a:lstStyle>
            <a:lvl1pPr algn="ctr">
              <a:defRPr sz="4000" b="1" cap="none">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059776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657600" y="457201"/>
            <a:ext cx="4800600" cy="3143250"/>
          </a:xfrm>
        </p:spPr>
        <p:txBody>
          <a:bodyPr anchor="t"/>
          <a:lstStyle>
            <a:lvl1pPr algn="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800600" y="3886200"/>
            <a:ext cx="3657600" cy="1524000"/>
          </a:xfrm>
        </p:spPr>
        <p:txBody>
          <a:bodyPr>
            <a:normAutofit/>
          </a:bodyPr>
          <a:lstStyle>
            <a:lvl1pPr marL="0" indent="0" algn="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8539189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9B53B293-79C9-4C0F-B1EC-FB498394E339}" type="slidenum">
              <a:rPr lang="en-US" altLang="en-US"/>
              <a:pPr/>
              <a:t>‹#›</a:t>
            </a:fld>
            <a:endParaRPr lang="en-US" altLang="en-US"/>
          </a:p>
        </p:txBody>
      </p:sp>
    </p:spTree>
    <p:extLst>
      <p:ext uri="{BB962C8B-B14F-4D97-AF65-F5344CB8AC3E}">
        <p14:creationId xmlns:p14="http://schemas.microsoft.com/office/powerpoint/2010/main" val="23549473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8" descr="C:\Users\duczya\Desktop\Lozano_Smith\Natives\Lozano-Smith_DividerSlide-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p:nvPr/>
        </p:nvSpPr>
        <p:spPr>
          <a:xfrm>
            <a:off x="-3175" y="2133600"/>
            <a:ext cx="9144000" cy="2590800"/>
          </a:xfrm>
          <a:prstGeom prst="rect">
            <a:avLst/>
          </a:prstGeom>
          <a:solidFill>
            <a:srgbClr val="1F44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446314" y="2209800"/>
            <a:ext cx="8240486" cy="2438400"/>
          </a:xfrm>
        </p:spPr>
        <p:txBody>
          <a:bodyPr/>
          <a:lstStyle>
            <a:lvl1pPr algn="ctr">
              <a:defRPr sz="4000" b="1" cap="none">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799198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3"/>
          </p:nvPr>
        </p:nvSpPr>
        <p:spPr>
          <a:xfrm>
            <a:off x="48006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4"/>
          </p:nvPr>
        </p:nvSpPr>
        <p:spPr/>
        <p:txBody>
          <a:bodyPr/>
          <a:lstStyle>
            <a:lvl1pPr>
              <a:defRPr/>
            </a:lvl1pPr>
          </a:lstStyle>
          <a:p>
            <a:fld id="{A48DF008-F1FF-4307-8456-EA08F8C29051}" type="slidenum">
              <a:rPr lang="en-US" altLang="en-US"/>
              <a:pPr/>
              <a:t>‹#›</a:t>
            </a:fld>
            <a:endParaRPr lang="en-US" altLang="en-US"/>
          </a:p>
        </p:txBody>
      </p:sp>
    </p:spTree>
    <p:extLst>
      <p:ext uri="{BB962C8B-B14F-4D97-AF65-F5344CB8AC3E}">
        <p14:creationId xmlns:p14="http://schemas.microsoft.com/office/powerpoint/2010/main" val="3178596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xfrm>
            <a:off x="8229600" y="6356352"/>
            <a:ext cx="457200" cy="365125"/>
          </a:xfrm>
          <a:prstGeom prst="rect">
            <a:avLst/>
          </a:prstGeom>
        </p:spPr>
        <p:txBody>
          <a:bodyPr/>
          <a:lstStyle>
            <a:lvl1pPr>
              <a:defRPr/>
            </a:lvl1pPr>
          </a:lstStyle>
          <a:p>
            <a:pPr>
              <a:defRPr/>
            </a:pPr>
            <a:fld id="{BC0F3CE1-42C5-4B0F-966F-B65D556D6A39}" type="slidenum">
              <a:rPr lang="en-US" altLang="en-US">
                <a:solidFill>
                  <a:srgbClr val="1F4485"/>
                </a:solidFill>
              </a:rPr>
              <a:pPr>
                <a:defRPr/>
              </a:pPr>
              <a:t>‹#›</a:t>
            </a:fld>
            <a:endParaRPr lang="en-US" altLang="en-US">
              <a:solidFill>
                <a:srgbClr val="1F4485"/>
              </a:solidFill>
            </a:endParaRPr>
          </a:p>
        </p:txBody>
      </p:sp>
    </p:spTree>
    <p:extLst>
      <p:ext uri="{BB962C8B-B14F-4D97-AF65-F5344CB8AC3E}">
        <p14:creationId xmlns:p14="http://schemas.microsoft.com/office/powerpoint/2010/main" val="2000204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78857"/>
            <a:ext cx="3962400" cy="639762"/>
          </a:xfrm>
          <a:solidFill>
            <a:schemeClr val="accent1"/>
          </a:solidFill>
        </p:spPr>
        <p:txBody>
          <a:bodyPr anchor="ctr">
            <a:noAutofit/>
          </a:bodyPr>
          <a:lstStyle>
            <a:lvl1pPr marL="0" indent="0" algn="ctr">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57400"/>
            <a:ext cx="3962400" cy="41148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0" y="1378857"/>
            <a:ext cx="3962400" cy="639762"/>
          </a:xfrm>
          <a:solidFill>
            <a:schemeClr val="accent1"/>
          </a:solidFill>
        </p:spPr>
        <p:txBody>
          <a:bodyPr anchor="ctr">
            <a:noAutofit/>
          </a:bodyPr>
          <a:lstStyle>
            <a:lvl1pPr marL="0" indent="0" algn="ctr">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400" y="2057400"/>
            <a:ext cx="3962400" cy="41148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0359EDC3-677A-4640-AA18-F316ACCE89B9}" type="slidenum">
              <a:rPr lang="en-US" altLang="en-US"/>
              <a:pPr/>
              <a:t>‹#›</a:t>
            </a:fld>
            <a:endParaRPr lang="en-US" altLang="en-US"/>
          </a:p>
        </p:txBody>
      </p:sp>
    </p:spTree>
    <p:extLst>
      <p:ext uri="{BB962C8B-B14F-4D97-AF65-F5344CB8AC3E}">
        <p14:creationId xmlns:p14="http://schemas.microsoft.com/office/powerpoint/2010/main" val="212997485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fld id="{81D1E4EB-A5CB-4932-B0F7-0EDE09CB6A05}" type="slidenum">
              <a:rPr lang="en-US" altLang="en-US"/>
              <a:pPr/>
              <a:t>‹#›</a:t>
            </a:fld>
            <a:endParaRPr lang="en-US" altLang="en-US"/>
          </a:p>
        </p:txBody>
      </p:sp>
    </p:spTree>
    <p:extLst>
      <p:ext uri="{BB962C8B-B14F-4D97-AF65-F5344CB8AC3E}">
        <p14:creationId xmlns:p14="http://schemas.microsoft.com/office/powerpoint/2010/main" val="30153339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9D4D6EA1-F706-47F9-9F4D-335FBD9ACA1F}" type="slidenum">
              <a:rPr lang="en-US" altLang="en-US"/>
              <a:pPr/>
              <a:t>‹#›</a:t>
            </a:fld>
            <a:endParaRPr lang="en-US" altLang="en-US"/>
          </a:p>
        </p:txBody>
      </p:sp>
    </p:spTree>
    <p:extLst>
      <p:ext uri="{BB962C8B-B14F-4D97-AF65-F5344CB8AC3E}">
        <p14:creationId xmlns:p14="http://schemas.microsoft.com/office/powerpoint/2010/main" val="1474212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00" y="2667000"/>
            <a:ext cx="5943600" cy="914400"/>
          </a:xfrm>
        </p:spPr>
        <p:txBody>
          <a:bodyPr anchor="b">
            <a:normAutofit/>
          </a:bodyPr>
          <a:lstStyle>
            <a:lvl1pPr marL="0" indent="0">
              <a:buNone/>
              <a:defRPr sz="2800" b="1">
                <a:solidFill>
                  <a:schemeClr val="accent1"/>
                </a:solidFill>
              </a:defRPr>
            </a:lvl1pPr>
            <a:lvl2pPr marL="0" indent="0" algn="l">
              <a:buNone/>
              <a:defRPr sz="2400" i="1"/>
            </a:lvl2pPr>
            <a:lvl3pPr marL="0" indent="0">
              <a:buNone/>
              <a:defRPr sz="1800"/>
            </a:lvl3pPr>
            <a:lvl4pPr marL="1371600" indent="0">
              <a:buNone/>
              <a:defRPr sz="1600"/>
            </a:lvl4pPr>
            <a:lvl5pPr marL="1828800" indent="0">
              <a:buNone/>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8" name="Content Placeholder 2"/>
          <p:cNvSpPr>
            <a:spLocks noGrp="1"/>
          </p:cNvSpPr>
          <p:nvPr>
            <p:ph sz="half" idx="13"/>
          </p:nvPr>
        </p:nvSpPr>
        <p:spPr>
          <a:xfrm>
            <a:off x="457200" y="1371600"/>
            <a:ext cx="2133600" cy="2635624"/>
          </a:xfrm>
          <a:ln w="28575">
            <a:solidFill>
              <a:schemeClr val="accent1"/>
            </a:solidFill>
          </a:ln>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endParaRPr lang="en-US" dirty="0"/>
          </a:p>
        </p:txBody>
      </p:sp>
      <p:sp>
        <p:nvSpPr>
          <p:cNvPr id="5" name="Text Placeholder 4"/>
          <p:cNvSpPr>
            <a:spLocks noGrp="1"/>
          </p:cNvSpPr>
          <p:nvPr>
            <p:ph type="body" sz="quarter" idx="14"/>
          </p:nvPr>
        </p:nvSpPr>
        <p:spPr>
          <a:xfrm>
            <a:off x="2743200" y="3581400"/>
            <a:ext cx="5943600" cy="381000"/>
          </a:xfrm>
        </p:spPr>
        <p:txBody>
          <a:bodyPr>
            <a:normAutofit/>
          </a:bodyPr>
          <a:lstStyle>
            <a:lvl1pPr marL="0" indent="0">
              <a:buNone/>
              <a:defRPr sz="1800" i="1"/>
            </a:lvl1pPr>
          </a:lstStyle>
          <a:p>
            <a:pPr lvl="0"/>
            <a:r>
              <a:rPr lang="en-US" dirty="0" smtClean="0"/>
              <a:t>Click to edit Master text styles</a:t>
            </a:r>
            <a:endParaRPr lang="en-US" dirty="0"/>
          </a:p>
        </p:txBody>
      </p:sp>
      <p:sp>
        <p:nvSpPr>
          <p:cNvPr id="10" name="Text Placeholder 4"/>
          <p:cNvSpPr>
            <a:spLocks noGrp="1"/>
          </p:cNvSpPr>
          <p:nvPr>
            <p:ph type="body" sz="quarter" idx="15"/>
          </p:nvPr>
        </p:nvSpPr>
        <p:spPr>
          <a:xfrm>
            <a:off x="457200" y="4114800"/>
            <a:ext cx="8229600" cy="2057400"/>
          </a:xfrm>
        </p:spPr>
        <p:txBody>
          <a:bodyPr>
            <a:noAutofit/>
          </a:bodyPr>
          <a:lstStyle>
            <a:lvl1pPr marL="0" indent="0">
              <a:spcAft>
                <a:spcPts val="600"/>
              </a:spcAft>
              <a:buNone/>
              <a:defRPr sz="1400"/>
            </a:lvl1pPr>
          </a:lstStyle>
          <a:p>
            <a:pPr lvl="0"/>
            <a:r>
              <a:rPr lang="en-US" dirty="0" smtClean="0"/>
              <a:t>Click to edit Master text styles</a:t>
            </a:r>
            <a:endParaRPr lang="en-US" dirty="0"/>
          </a:p>
        </p:txBody>
      </p:sp>
      <p:sp>
        <p:nvSpPr>
          <p:cNvPr id="7" name="Slide Number Placeholder 5"/>
          <p:cNvSpPr>
            <a:spLocks noGrp="1"/>
          </p:cNvSpPr>
          <p:nvPr>
            <p:ph type="sldNum" sz="quarter" idx="16"/>
          </p:nvPr>
        </p:nvSpPr>
        <p:spPr/>
        <p:txBody>
          <a:bodyPr/>
          <a:lstStyle>
            <a:lvl1pPr>
              <a:defRPr/>
            </a:lvl1pPr>
          </a:lstStyle>
          <a:p>
            <a:fld id="{CE7AD5C8-779C-4695-A11A-C42EDB0E2CDB}" type="slidenum">
              <a:rPr lang="en-US" altLang="en-US"/>
              <a:pPr/>
              <a:t>‹#›</a:t>
            </a:fld>
            <a:endParaRPr lang="en-US" altLang="en-US"/>
          </a:p>
        </p:txBody>
      </p:sp>
    </p:spTree>
    <p:extLst>
      <p:ext uri="{BB962C8B-B14F-4D97-AF65-F5344CB8AC3E}">
        <p14:creationId xmlns:p14="http://schemas.microsoft.com/office/powerpoint/2010/main" val="8161348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8" descr="C:\Users\duczya\Desktop\Lozano_Smith\Natives\Lozano-Smith_DividerSlide-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175" y="2133600"/>
            <a:ext cx="9144000" cy="2590800"/>
          </a:xfrm>
          <a:prstGeom prst="rect">
            <a:avLst/>
          </a:prstGeom>
          <a:solidFill>
            <a:srgbClr val="1F44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446314" y="2209800"/>
            <a:ext cx="8240486" cy="2438400"/>
          </a:xfrm>
        </p:spPr>
        <p:txBody>
          <a:bodyPr/>
          <a:lstStyle>
            <a:lvl1pPr algn="ctr">
              <a:defRPr sz="4000" b="1" cap="none">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9267940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3"/>
          </p:nvPr>
        </p:nvSpPr>
        <p:spPr>
          <a:xfrm>
            <a:off x="48006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4"/>
          </p:nvPr>
        </p:nvSpPr>
        <p:spPr/>
        <p:txBody>
          <a:bodyPr/>
          <a:lstStyle>
            <a:lvl1pPr>
              <a:defRPr/>
            </a:lvl1pPr>
          </a:lstStyle>
          <a:p>
            <a:fld id="{D876D0CC-5831-4893-B232-6AD2D1AFCF4B}" type="slidenum">
              <a:rPr lang="en-US" altLang="en-US"/>
              <a:pPr/>
              <a:t>‹#›</a:t>
            </a:fld>
            <a:endParaRPr lang="en-US" altLang="en-US"/>
          </a:p>
        </p:txBody>
      </p:sp>
    </p:spTree>
    <p:extLst>
      <p:ext uri="{BB962C8B-B14F-4D97-AF65-F5344CB8AC3E}">
        <p14:creationId xmlns:p14="http://schemas.microsoft.com/office/powerpoint/2010/main" val="30492648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4419600"/>
            <a:ext cx="8229600" cy="1752600"/>
          </a:xfrm>
        </p:spPr>
        <p:txBody>
          <a:bodyPr>
            <a:normAutofit/>
          </a:bodyPr>
          <a:lstStyle>
            <a:lvl1pPr>
              <a:spcAft>
                <a:spcPts val="600"/>
              </a:spcAft>
              <a:defRPr sz="1800"/>
            </a:lvl1pPr>
            <a:lvl2pPr>
              <a:spcAft>
                <a:spcPts val="600"/>
              </a:spcAft>
              <a:defRPr sz="1600"/>
            </a:lvl2pPr>
            <a:lvl3pPr>
              <a:spcAft>
                <a:spcPts val="600"/>
              </a:spcAft>
              <a:defRPr sz="1400"/>
            </a:lvl3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5" name="Content Placeholder 4"/>
          <p:cNvSpPr>
            <a:spLocks noGrp="1"/>
          </p:cNvSpPr>
          <p:nvPr>
            <p:ph sz="quarter" idx="13"/>
          </p:nvPr>
        </p:nvSpPr>
        <p:spPr>
          <a:xfrm>
            <a:off x="457200" y="1371600"/>
            <a:ext cx="8229600" cy="2819400"/>
          </a:xfrm>
        </p:spPr>
        <p:txBody>
          <a:bodyPr/>
          <a:lstStyle>
            <a:lvl1pPr marL="0" indent="0">
              <a:buNone/>
              <a:defRPr/>
            </a:lvl1pPr>
          </a:lstStyle>
          <a:p>
            <a:pPr lvl="0"/>
            <a:endParaRPr lang="en-US" dirty="0"/>
          </a:p>
        </p:txBody>
      </p:sp>
      <p:sp>
        <p:nvSpPr>
          <p:cNvPr id="6" name="Slide Number Placeholder 5"/>
          <p:cNvSpPr>
            <a:spLocks noGrp="1"/>
          </p:cNvSpPr>
          <p:nvPr>
            <p:ph type="sldNum" sz="quarter" idx="14"/>
          </p:nvPr>
        </p:nvSpPr>
        <p:spPr/>
        <p:txBody>
          <a:bodyPr/>
          <a:lstStyle>
            <a:lvl1pPr>
              <a:defRPr/>
            </a:lvl1pPr>
          </a:lstStyle>
          <a:p>
            <a:fld id="{3B0D5144-B174-4206-B38F-B338B6791DFB}" type="slidenum">
              <a:rPr lang="en-US" altLang="en-US"/>
              <a:pPr/>
              <a:t>‹#›</a:t>
            </a:fld>
            <a:endParaRPr lang="en-US" altLang="en-US"/>
          </a:p>
        </p:txBody>
      </p:sp>
    </p:spTree>
    <p:extLst>
      <p:ext uri="{BB962C8B-B14F-4D97-AF65-F5344CB8AC3E}">
        <p14:creationId xmlns:p14="http://schemas.microsoft.com/office/powerpoint/2010/main" val="2805673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duczya\Desktop\Non-Pfizer\Lozano_Smith\Natives\Lozano-Smith_CoverSlide-0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657600" y="685800"/>
            <a:ext cx="4800600" cy="2514600"/>
          </a:xfrm>
        </p:spPr>
        <p:txBody>
          <a:bodyPr anchor="b">
            <a:normAutofit/>
          </a:bodyPr>
          <a:lstStyle>
            <a:lvl1pPr>
              <a:defRPr sz="3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657600" y="3352800"/>
            <a:ext cx="48006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087731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EC24BAD7-6A27-4046-BBC0-8E37FDA0E4EB}" type="slidenum">
              <a:rPr lang="en-US" altLang="en-US">
                <a:solidFill>
                  <a:srgbClr val="1F4485"/>
                </a:solidFill>
              </a:rPr>
              <a:pPr/>
              <a:t>‹#›</a:t>
            </a:fld>
            <a:endParaRPr lang="en-US" altLang="en-US">
              <a:solidFill>
                <a:srgbClr val="1F4485"/>
              </a:solidFill>
            </a:endParaRPr>
          </a:p>
        </p:txBody>
      </p:sp>
    </p:spTree>
    <p:extLst>
      <p:ext uri="{BB962C8B-B14F-4D97-AF65-F5344CB8AC3E}">
        <p14:creationId xmlns:p14="http://schemas.microsoft.com/office/powerpoint/2010/main" val="3092348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descr="C:\Users\duczya\Desktop\Lozano_Smith\Natives\Lozano-Smith_DividerSlide-0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p:nvPr userDrawn="1"/>
        </p:nvSpPr>
        <p:spPr>
          <a:xfrm>
            <a:off x="-3175" y="2133600"/>
            <a:ext cx="9144000" cy="2590800"/>
          </a:xfrm>
          <a:prstGeom prst="rect">
            <a:avLst/>
          </a:prstGeom>
          <a:solidFill>
            <a:srgbClr val="1F4485">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title"/>
          </p:nvPr>
        </p:nvSpPr>
        <p:spPr>
          <a:xfrm>
            <a:off x="446314" y="2209800"/>
            <a:ext cx="8240486" cy="2438400"/>
          </a:xfrm>
        </p:spPr>
        <p:txBody>
          <a:bodyPr/>
          <a:lstStyle>
            <a:lvl1pPr algn="ctr">
              <a:defRPr sz="4000" b="1" cap="none">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09576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3"/>
          </p:nvPr>
        </p:nvSpPr>
        <p:spPr>
          <a:xfrm>
            <a:off x="48006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4"/>
          </p:nvPr>
        </p:nvSpPr>
        <p:spPr/>
        <p:txBody>
          <a:bodyPr/>
          <a:lstStyle>
            <a:lvl1pPr>
              <a:defRPr/>
            </a:lvl1pPr>
          </a:lstStyle>
          <a:p>
            <a:fld id="{F6881D1D-D528-4F4F-B51C-811BE8E137FD}" type="slidenum">
              <a:rPr lang="en-US" altLang="en-US">
                <a:solidFill>
                  <a:srgbClr val="1F4485"/>
                </a:solidFill>
              </a:rPr>
              <a:pPr/>
              <a:t>‹#›</a:t>
            </a:fld>
            <a:endParaRPr lang="en-US" altLang="en-US">
              <a:solidFill>
                <a:srgbClr val="1F4485"/>
              </a:solidFill>
            </a:endParaRPr>
          </a:p>
        </p:txBody>
      </p:sp>
    </p:spTree>
    <p:extLst>
      <p:ext uri="{BB962C8B-B14F-4D97-AF65-F5344CB8AC3E}">
        <p14:creationId xmlns:p14="http://schemas.microsoft.com/office/powerpoint/2010/main" val="22172181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2.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2.jpe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1.jpeg"/><Relationship Id="rId5" Type="http://schemas.openxmlformats.org/officeDocument/2006/relationships/slideLayout" Target="../slideLayouts/slideLayout20.xml"/><Relationship Id="rId10" Type="http://schemas.openxmlformats.org/officeDocument/2006/relationships/theme" Target="../theme/theme3.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2.jpe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1.jpeg"/><Relationship Id="rId5" Type="http://schemas.openxmlformats.org/officeDocument/2006/relationships/slideLayout" Target="../slideLayouts/slideLayout29.xml"/><Relationship Id="rId10" Type="http://schemas.openxmlformats.org/officeDocument/2006/relationships/theme" Target="../theme/theme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554" name="Title Placeholder 1"/>
          <p:cNvSpPr>
            <a:spLocks noGrp="1"/>
          </p:cNvSpPr>
          <p:nvPr>
            <p:ph type="title"/>
          </p:nvPr>
        </p:nvSpPr>
        <p:spPr bwMode="auto">
          <a:xfrm>
            <a:off x="457200" y="76200"/>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55" name="Text Placeholder 2"/>
          <p:cNvSpPr>
            <a:spLocks noGrp="1"/>
          </p:cNvSpPr>
          <p:nvPr>
            <p:ph type="body" idx="1"/>
          </p:nvPr>
        </p:nvSpPr>
        <p:spPr bwMode="auto">
          <a:xfrm>
            <a:off x="457200" y="1371600"/>
            <a:ext cx="82296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89343819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790" r:id="rId5"/>
  </p:sldLayoutIdLst>
  <p:hf hdr="0" ftr="0" dt="0"/>
  <p:txStyles>
    <p:titleStyle>
      <a:lvl1pPr algn="l" rtl="0" eaLnBrk="0" fontAlgn="base" hangingPunct="0">
        <a:spcBef>
          <a:spcPct val="0"/>
        </a:spcBef>
        <a:spcAft>
          <a:spcPct val="0"/>
        </a:spcAft>
        <a:defRPr sz="2800" b="1" kern="1200">
          <a:solidFill>
            <a:schemeClr val="accent1"/>
          </a:solidFill>
          <a:latin typeface="+mj-lt"/>
          <a:ea typeface="+mj-ea"/>
          <a:cs typeface="+mj-cs"/>
        </a:defRPr>
      </a:lvl1pPr>
      <a:lvl2pPr algn="l" rtl="0" eaLnBrk="0" fontAlgn="base" hangingPunct="0">
        <a:spcBef>
          <a:spcPct val="0"/>
        </a:spcBef>
        <a:spcAft>
          <a:spcPct val="0"/>
        </a:spcAft>
        <a:defRPr sz="2800" b="1">
          <a:solidFill>
            <a:schemeClr val="accent1"/>
          </a:solidFill>
          <a:latin typeface="Franklin Gothic Medium" pitchFamily="34" charset="0"/>
        </a:defRPr>
      </a:lvl2pPr>
      <a:lvl3pPr algn="l" rtl="0" eaLnBrk="0" fontAlgn="base" hangingPunct="0">
        <a:spcBef>
          <a:spcPct val="0"/>
        </a:spcBef>
        <a:spcAft>
          <a:spcPct val="0"/>
        </a:spcAft>
        <a:defRPr sz="2800" b="1">
          <a:solidFill>
            <a:schemeClr val="accent1"/>
          </a:solidFill>
          <a:latin typeface="Franklin Gothic Medium" pitchFamily="34" charset="0"/>
        </a:defRPr>
      </a:lvl3pPr>
      <a:lvl4pPr algn="l" rtl="0" eaLnBrk="0" fontAlgn="base" hangingPunct="0">
        <a:spcBef>
          <a:spcPct val="0"/>
        </a:spcBef>
        <a:spcAft>
          <a:spcPct val="0"/>
        </a:spcAft>
        <a:defRPr sz="2800" b="1">
          <a:solidFill>
            <a:schemeClr val="accent1"/>
          </a:solidFill>
          <a:latin typeface="Franklin Gothic Medium" pitchFamily="34" charset="0"/>
        </a:defRPr>
      </a:lvl4pPr>
      <a:lvl5pPr algn="l" rtl="0" eaLnBrk="0" fontAlgn="base" hangingPunct="0">
        <a:spcBef>
          <a:spcPct val="0"/>
        </a:spcBef>
        <a:spcAft>
          <a:spcPct val="0"/>
        </a:spcAft>
        <a:defRPr sz="2800" b="1">
          <a:solidFill>
            <a:schemeClr val="accent1"/>
          </a:solidFill>
          <a:latin typeface="Franklin Gothic Medium" pitchFamily="34" charset="0"/>
        </a:defRPr>
      </a:lvl5pPr>
      <a:lvl6pPr marL="457200" algn="l" rtl="0" fontAlgn="base">
        <a:spcBef>
          <a:spcPct val="0"/>
        </a:spcBef>
        <a:spcAft>
          <a:spcPct val="0"/>
        </a:spcAft>
        <a:defRPr sz="2800" b="1">
          <a:solidFill>
            <a:schemeClr val="accent1"/>
          </a:solidFill>
          <a:latin typeface="Franklin Gothic Medium" pitchFamily="34" charset="0"/>
        </a:defRPr>
      </a:lvl6pPr>
      <a:lvl7pPr marL="914400" algn="l" rtl="0" fontAlgn="base">
        <a:spcBef>
          <a:spcPct val="0"/>
        </a:spcBef>
        <a:spcAft>
          <a:spcPct val="0"/>
        </a:spcAft>
        <a:defRPr sz="2800" b="1">
          <a:solidFill>
            <a:schemeClr val="accent1"/>
          </a:solidFill>
          <a:latin typeface="Franklin Gothic Medium" pitchFamily="34" charset="0"/>
        </a:defRPr>
      </a:lvl7pPr>
      <a:lvl8pPr marL="1371600" algn="l" rtl="0" fontAlgn="base">
        <a:spcBef>
          <a:spcPct val="0"/>
        </a:spcBef>
        <a:spcAft>
          <a:spcPct val="0"/>
        </a:spcAft>
        <a:defRPr sz="2800" b="1">
          <a:solidFill>
            <a:schemeClr val="accent1"/>
          </a:solidFill>
          <a:latin typeface="Franklin Gothic Medium" pitchFamily="34" charset="0"/>
        </a:defRPr>
      </a:lvl8pPr>
      <a:lvl9pPr marL="1828800" algn="l" rtl="0" fontAlgn="base">
        <a:spcBef>
          <a:spcPct val="0"/>
        </a:spcBef>
        <a:spcAft>
          <a:spcPct val="0"/>
        </a:spcAft>
        <a:defRPr sz="2800" b="1">
          <a:solidFill>
            <a:schemeClr val="accent1"/>
          </a:solidFill>
          <a:latin typeface="Franklin Gothic Medium" pitchFamily="34" charset="0"/>
        </a:defRPr>
      </a:lvl9pPr>
    </p:titleStyle>
    <p:bodyStyle>
      <a:lvl1pPr marL="342900" indent="-342900" algn="l" rtl="0" eaLnBrk="0" fontAlgn="base" hangingPunct="0">
        <a:spcBef>
          <a:spcPct val="0"/>
        </a:spcBef>
        <a:spcAft>
          <a:spcPts val="1000"/>
        </a:spcAft>
        <a:buClr>
          <a:schemeClr val="accent1"/>
        </a:buClr>
        <a:buFont typeface="Arial" charset="0"/>
        <a:buChar char="•"/>
        <a:defRPr sz="2200" kern="1200">
          <a:solidFill>
            <a:schemeClr val="tx1"/>
          </a:solidFill>
          <a:latin typeface="+mn-lt"/>
          <a:ea typeface="+mn-ea"/>
          <a:cs typeface="+mn-cs"/>
        </a:defRPr>
      </a:lvl1pPr>
      <a:lvl2pPr marL="742950" indent="-285750" algn="l" rtl="0" eaLnBrk="0" fontAlgn="base" hangingPunct="0">
        <a:spcBef>
          <a:spcPct val="0"/>
        </a:spcBef>
        <a:spcAft>
          <a:spcPts val="1000"/>
        </a:spcAft>
        <a:buClr>
          <a:schemeClr val="accent1"/>
        </a:buClr>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0"/>
        </a:spcBef>
        <a:spcAft>
          <a:spcPts val="1000"/>
        </a:spcAft>
        <a:buClr>
          <a:schemeClr val="accent1"/>
        </a:buClr>
        <a:buFont typeface="Arial" charset="0"/>
        <a:buChar char="•"/>
        <a:defRPr kern="1200">
          <a:solidFill>
            <a:schemeClr val="tx1"/>
          </a:solidFill>
          <a:latin typeface="+mn-lt"/>
          <a:ea typeface="+mn-ea"/>
          <a:cs typeface="+mn-cs"/>
        </a:defRPr>
      </a:lvl3pPr>
      <a:lvl4pPr marL="1600200" indent="-228600" algn="l" rtl="0" eaLnBrk="0" fontAlgn="base" hangingPunct="0">
        <a:spcBef>
          <a:spcPct val="0"/>
        </a:spcBef>
        <a:spcAft>
          <a:spcPts val="1000"/>
        </a:spcAft>
        <a:buClr>
          <a:schemeClr val="accent1"/>
        </a:buClr>
        <a:buFont typeface="Arial" charset="0"/>
        <a:buChar char="–"/>
        <a:defRPr sz="1600" kern="1200">
          <a:solidFill>
            <a:schemeClr val="tx1"/>
          </a:solidFill>
          <a:latin typeface="+mn-lt"/>
          <a:ea typeface="+mn-ea"/>
          <a:cs typeface="+mn-cs"/>
        </a:defRPr>
      </a:lvl4pPr>
      <a:lvl5pPr marL="2114550" indent="-285750" algn="l" rtl="0" eaLnBrk="0" fontAlgn="base" hangingPunct="0">
        <a:spcBef>
          <a:spcPct val="0"/>
        </a:spcBef>
        <a:spcAft>
          <a:spcPts val="1000"/>
        </a:spcAft>
        <a:buClr>
          <a:schemeClr val="accent1"/>
        </a:buClr>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duczya\Desktop\Lozano_Smith\Natives\Lozano-Smith_ContentSlide-01.jp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7940"/>
            <a:ext cx="91440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76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3716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8229600" y="6356352"/>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800">
                <a:solidFill>
                  <a:schemeClr val="accent1"/>
                </a:solidFill>
                <a:latin typeface="Franklin Gothic Book"/>
              </a:defRPr>
            </a:lvl1pPr>
          </a:lstStyle>
          <a:p>
            <a:pPr fontAlgn="base">
              <a:spcBef>
                <a:spcPct val="0"/>
              </a:spcBef>
              <a:spcAft>
                <a:spcPct val="0"/>
              </a:spcAft>
            </a:pPr>
            <a:fld id="{CA66E74C-AC8F-49E3-8BEA-EA47987401F0}" type="slidenum">
              <a:rPr lang="en-US" altLang="en-US">
                <a:solidFill>
                  <a:srgbClr val="1F4485"/>
                </a:solidFill>
                <a:cs typeface="Arial" panose="020B0604020202020204" pitchFamily="34" charset="0"/>
              </a:rPr>
              <a:pPr fontAlgn="base">
                <a:spcBef>
                  <a:spcPct val="0"/>
                </a:spcBef>
                <a:spcAft>
                  <a:spcPct val="0"/>
                </a:spcAft>
              </a:pPr>
              <a:t>‹#›</a:t>
            </a:fld>
            <a:endParaRPr lang="en-US" altLang="en-US">
              <a:solidFill>
                <a:srgbClr val="1F4485"/>
              </a:solidFill>
              <a:cs typeface="Arial" panose="020B0604020202020204" pitchFamily="34" charset="0"/>
            </a:endParaRPr>
          </a:p>
        </p:txBody>
      </p:sp>
      <p:pic>
        <p:nvPicPr>
          <p:cNvPr id="1030" name="Picture 3" descr="C:\Users\duczya\Desktop\Lozano_Smith\Natives\Lozano-Smith_ContentSlide-02.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81001" y="6232525"/>
            <a:ext cx="2341563"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stCxn id="1027" idx="3"/>
          </p:cNvCxnSpPr>
          <p:nvPr userDrawn="1"/>
        </p:nvCxnSpPr>
        <p:spPr>
          <a:xfrm>
            <a:off x="2722564" y="6534150"/>
            <a:ext cx="55070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338622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Lst>
  <p:hf hdr="0" ftr="0" dt="0"/>
  <p:txStyles>
    <p:titleStyle>
      <a:lvl1pPr algn="l" rtl="0" fontAlgn="base">
        <a:spcBef>
          <a:spcPct val="0"/>
        </a:spcBef>
        <a:spcAft>
          <a:spcPct val="0"/>
        </a:spcAft>
        <a:defRPr sz="2800" b="1" kern="1200">
          <a:solidFill>
            <a:schemeClr val="accent1"/>
          </a:solidFill>
          <a:latin typeface="+mj-lt"/>
          <a:ea typeface="+mj-ea"/>
          <a:cs typeface="+mj-cs"/>
        </a:defRPr>
      </a:lvl1pPr>
      <a:lvl2pPr algn="l" rtl="0" fontAlgn="base">
        <a:spcBef>
          <a:spcPct val="0"/>
        </a:spcBef>
        <a:spcAft>
          <a:spcPct val="0"/>
        </a:spcAft>
        <a:defRPr sz="2800" b="1">
          <a:solidFill>
            <a:schemeClr val="accent1"/>
          </a:solidFill>
          <a:latin typeface="Franklin Gothic Medium" panose="020B0603020102020204" pitchFamily="34" charset="0"/>
        </a:defRPr>
      </a:lvl2pPr>
      <a:lvl3pPr algn="l" rtl="0" fontAlgn="base">
        <a:spcBef>
          <a:spcPct val="0"/>
        </a:spcBef>
        <a:spcAft>
          <a:spcPct val="0"/>
        </a:spcAft>
        <a:defRPr sz="2800" b="1">
          <a:solidFill>
            <a:schemeClr val="accent1"/>
          </a:solidFill>
          <a:latin typeface="Franklin Gothic Medium" panose="020B0603020102020204" pitchFamily="34" charset="0"/>
        </a:defRPr>
      </a:lvl3pPr>
      <a:lvl4pPr algn="l" rtl="0" fontAlgn="base">
        <a:spcBef>
          <a:spcPct val="0"/>
        </a:spcBef>
        <a:spcAft>
          <a:spcPct val="0"/>
        </a:spcAft>
        <a:defRPr sz="2800" b="1">
          <a:solidFill>
            <a:schemeClr val="accent1"/>
          </a:solidFill>
          <a:latin typeface="Franklin Gothic Medium" panose="020B0603020102020204" pitchFamily="34" charset="0"/>
        </a:defRPr>
      </a:lvl4pPr>
      <a:lvl5pPr algn="l" rtl="0" fontAlgn="base">
        <a:spcBef>
          <a:spcPct val="0"/>
        </a:spcBef>
        <a:spcAft>
          <a:spcPct val="0"/>
        </a:spcAft>
        <a:defRPr sz="2800" b="1">
          <a:solidFill>
            <a:schemeClr val="accent1"/>
          </a:solidFill>
          <a:latin typeface="Franklin Gothic Medium" panose="020B0603020102020204" pitchFamily="34" charset="0"/>
        </a:defRPr>
      </a:lvl5pPr>
      <a:lvl6pPr marL="457200" algn="l" rtl="0" fontAlgn="base">
        <a:spcBef>
          <a:spcPct val="0"/>
        </a:spcBef>
        <a:spcAft>
          <a:spcPct val="0"/>
        </a:spcAft>
        <a:defRPr sz="2800" b="1">
          <a:solidFill>
            <a:schemeClr val="accent1"/>
          </a:solidFill>
          <a:latin typeface="Franklin Gothic Medium" panose="020B0603020102020204" pitchFamily="34" charset="0"/>
        </a:defRPr>
      </a:lvl6pPr>
      <a:lvl7pPr marL="914400" algn="l" rtl="0" fontAlgn="base">
        <a:spcBef>
          <a:spcPct val="0"/>
        </a:spcBef>
        <a:spcAft>
          <a:spcPct val="0"/>
        </a:spcAft>
        <a:defRPr sz="2800" b="1">
          <a:solidFill>
            <a:schemeClr val="accent1"/>
          </a:solidFill>
          <a:latin typeface="Franklin Gothic Medium" panose="020B0603020102020204" pitchFamily="34" charset="0"/>
        </a:defRPr>
      </a:lvl7pPr>
      <a:lvl8pPr marL="1371600" algn="l" rtl="0" fontAlgn="base">
        <a:spcBef>
          <a:spcPct val="0"/>
        </a:spcBef>
        <a:spcAft>
          <a:spcPct val="0"/>
        </a:spcAft>
        <a:defRPr sz="2800" b="1">
          <a:solidFill>
            <a:schemeClr val="accent1"/>
          </a:solidFill>
          <a:latin typeface="Franklin Gothic Medium" panose="020B0603020102020204" pitchFamily="34" charset="0"/>
        </a:defRPr>
      </a:lvl8pPr>
      <a:lvl9pPr marL="1828800" algn="l" rtl="0" fontAlgn="base">
        <a:spcBef>
          <a:spcPct val="0"/>
        </a:spcBef>
        <a:spcAft>
          <a:spcPct val="0"/>
        </a:spcAft>
        <a:defRPr sz="2800" b="1">
          <a:solidFill>
            <a:schemeClr val="accent1"/>
          </a:solidFill>
          <a:latin typeface="Franklin Gothic Medium" panose="020B0603020102020204" pitchFamily="34" charset="0"/>
        </a:defRPr>
      </a:lvl9pPr>
    </p:titleStyle>
    <p:bodyStyle>
      <a:lvl1pPr marL="342900" indent="-342900" algn="l" rtl="0" fontAlgn="base">
        <a:spcBef>
          <a:spcPct val="0"/>
        </a:spcBef>
        <a:spcAft>
          <a:spcPts val="1000"/>
        </a:spcAft>
        <a:buClr>
          <a:schemeClr val="accent1"/>
        </a:buClr>
        <a:buFont typeface="Arial" panose="020B0604020202020204" pitchFamily="34" charset="0"/>
        <a:buChar char="•"/>
        <a:defRPr sz="2200" kern="1200">
          <a:solidFill>
            <a:schemeClr val="tx1"/>
          </a:solidFill>
          <a:latin typeface="+mn-lt"/>
          <a:ea typeface="+mn-ea"/>
          <a:cs typeface="+mn-cs"/>
        </a:defRPr>
      </a:lvl1pPr>
      <a:lvl2pPr marL="742950" indent="-285750" algn="l" rtl="0" fontAlgn="base">
        <a:spcBef>
          <a:spcPct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rtl="0" fontAlgn="base">
        <a:spcBef>
          <a:spcPct val="0"/>
        </a:spcBef>
        <a:spcAft>
          <a:spcPts val="1000"/>
        </a:spcAft>
        <a:buClr>
          <a:schemeClr val="accent1"/>
        </a:buClr>
        <a:buFont typeface="Arial" panose="020B0604020202020204" pitchFamily="34" charset="0"/>
        <a:buChar char="•"/>
        <a:defRPr kern="1200">
          <a:solidFill>
            <a:schemeClr val="tx1"/>
          </a:solidFill>
          <a:latin typeface="+mn-lt"/>
          <a:ea typeface="+mn-ea"/>
          <a:cs typeface="+mn-cs"/>
        </a:defRPr>
      </a:lvl3pPr>
      <a:lvl4pPr marL="1600200" indent="-228600" algn="l" rtl="0" fontAlgn="base">
        <a:spcBef>
          <a:spcPct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4pPr>
      <a:lvl5pPr marL="2114550" indent="-285750" algn="l" rtl="0" fontAlgn="base">
        <a:spcBef>
          <a:spcPct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Users\duczya\Desktop\Lozano_Smith\Natives\Lozano-Smith_ContentSlide-01.jpg"/>
          <p:cNvPicPr>
            <a:picLocks noChangeAspect="1" noChangeArrowheads="1"/>
          </p:cNvPicPr>
          <p:nvPr/>
        </p:nvPicPr>
        <p:blipFill>
          <a:blip r:embed="rId11"/>
          <a:srcRect/>
          <a:stretch>
            <a:fillRect/>
          </a:stretch>
        </p:blipFill>
        <p:spPr bwMode="auto">
          <a:xfrm>
            <a:off x="0" y="7940"/>
            <a:ext cx="9144000" cy="1169987"/>
          </a:xfrm>
          <a:prstGeom prst="rect">
            <a:avLst/>
          </a:prstGeom>
          <a:noFill/>
          <a:ln w="9525">
            <a:noFill/>
            <a:miter lim="800000"/>
            <a:headEnd/>
            <a:tailEnd/>
          </a:ln>
        </p:spPr>
      </p:pic>
      <p:sp>
        <p:nvSpPr>
          <p:cNvPr id="1027" name="Title Placeholder 1"/>
          <p:cNvSpPr>
            <a:spLocks noGrp="1"/>
          </p:cNvSpPr>
          <p:nvPr>
            <p:ph type="title"/>
          </p:nvPr>
        </p:nvSpPr>
        <p:spPr bwMode="auto">
          <a:xfrm>
            <a:off x="457200" y="76200"/>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371600"/>
            <a:ext cx="82296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229600" y="6400802"/>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Franklin Gothic Book" pitchFamily="34" charset="0"/>
                <a:cs typeface="+mn-cs"/>
              </a:defRPr>
            </a:lvl1pPr>
          </a:lstStyle>
          <a:p>
            <a:pPr fontAlgn="base">
              <a:spcBef>
                <a:spcPct val="0"/>
              </a:spcBef>
              <a:spcAft>
                <a:spcPct val="0"/>
              </a:spcAft>
              <a:defRPr/>
            </a:pPr>
            <a:fld id="{CA8CA785-BB44-4408-BF5D-83CA4DB11D27}" type="slidenum">
              <a:rPr lang="en-US">
                <a:solidFill>
                  <a:prstClr val="black"/>
                </a:solidFill>
              </a:rPr>
              <a:pPr fontAlgn="base">
                <a:spcBef>
                  <a:spcPct val="0"/>
                </a:spcBef>
                <a:spcAft>
                  <a:spcPct val="0"/>
                </a:spcAft>
                <a:defRPr/>
              </a:pPr>
              <a:t>‹#›</a:t>
            </a:fld>
            <a:endParaRPr lang="en-US">
              <a:solidFill>
                <a:prstClr val="black"/>
              </a:solidFill>
            </a:endParaRPr>
          </a:p>
        </p:txBody>
      </p:sp>
      <p:pic>
        <p:nvPicPr>
          <p:cNvPr id="1030" name="Picture 3" descr="C:\Users\duczya\Desktop\Lozano_Smith\Natives\Lozano-Smith_ContentSlide-02.jpg"/>
          <p:cNvPicPr>
            <a:picLocks noChangeAspect="1" noChangeArrowheads="1"/>
          </p:cNvPicPr>
          <p:nvPr/>
        </p:nvPicPr>
        <p:blipFill>
          <a:blip r:embed="rId12"/>
          <a:srcRect/>
          <a:stretch>
            <a:fillRect/>
          </a:stretch>
        </p:blipFill>
        <p:spPr bwMode="auto">
          <a:xfrm>
            <a:off x="381001" y="6232525"/>
            <a:ext cx="2341563" cy="603250"/>
          </a:xfrm>
          <a:prstGeom prst="rect">
            <a:avLst/>
          </a:prstGeom>
          <a:noFill/>
          <a:ln w="9525">
            <a:noFill/>
            <a:miter lim="800000"/>
            <a:headEnd/>
            <a:tailEnd/>
          </a:ln>
        </p:spPr>
      </p:pic>
      <p:cxnSp>
        <p:nvCxnSpPr>
          <p:cNvPr id="8" name="Straight Connector 7"/>
          <p:cNvCxnSpPr>
            <a:stCxn id="1027" idx="3"/>
          </p:cNvCxnSpPr>
          <p:nvPr/>
        </p:nvCxnSpPr>
        <p:spPr>
          <a:xfrm>
            <a:off x="2722564" y="6534150"/>
            <a:ext cx="55070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95375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hf hdr="0" ftr="0" dt="0"/>
  <p:txStyles>
    <p:titleStyle>
      <a:lvl1pPr algn="l" rtl="0" eaLnBrk="0" fontAlgn="base" hangingPunct="0">
        <a:spcBef>
          <a:spcPct val="0"/>
        </a:spcBef>
        <a:spcAft>
          <a:spcPct val="0"/>
        </a:spcAft>
        <a:defRPr sz="2800" b="1" kern="1200">
          <a:solidFill>
            <a:schemeClr val="accent1"/>
          </a:solidFill>
          <a:latin typeface="+mj-lt"/>
          <a:ea typeface="+mj-ea"/>
          <a:cs typeface="+mj-cs"/>
        </a:defRPr>
      </a:lvl1pPr>
      <a:lvl2pPr algn="l" rtl="0" eaLnBrk="0" fontAlgn="base" hangingPunct="0">
        <a:spcBef>
          <a:spcPct val="0"/>
        </a:spcBef>
        <a:spcAft>
          <a:spcPct val="0"/>
        </a:spcAft>
        <a:defRPr sz="2800" b="1">
          <a:solidFill>
            <a:schemeClr val="accent1"/>
          </a:solidFill>
          <a:latin typeface="Franklin Gothic Medium" pitchFamily="34" charset="0"/>
        </a:defRPr>
      </a:lvl2pPr>
      <a:lvl3pPr algn="l" rtl="0" eaLnBrk="0" fontAlgn="base" hangingPunct="0">
        <a:spcBef>
          <a:spcPct val="0"/>
        </a:spcBef>
        <a:spcAft>
          <a:spcPct val="0"/>
        </a:spcAft>
        <a:defRPr sz="2800" b="1">
          <a:solidFill>
            <a:schemeClr val="accent1"/>
          </a:solidFill>
          <a:latin typeface="Franklin Gothic Medium" pitchFamily="34" charset="0"/>
        </a:defRPr>
      </a:lvl3pPr>
      <a:lvl4pPr algn="l" rtl="0" eaLnBrk="0" fontAlgn="base" hangingPunct="0">
        <a:spcBef>
          <a:spcPct val="0"/>
        </a:spcBef>
        <a:spcAft>
          <a:spcPct val="0"/>
        </a:spcAft>
        <a:defRPr sz="2800" b="1">
          <a:solidFill>
            <a:schemeClr val="accent1"/>
          </a:solidFill>
          <a:latin typeface="Franklin Gothic Medium" pitchFamily="34" charset="0"/>
        </a:defRPr>
      </a:lvl4pPr>
      <a:lvl5pPr algn="l" rtl="0" eaLnBrk="0" fontAlgn="base" hangingPunct="0">
        <a:spcBef>
          <a:spcPct val="0"/>
        </a:spcBef>
        <a:spcAft>
          <a:spcPct val="0"/>
        </a:spcAft>
        <a:defRPr sz="2800" b="1">
          <a:solidFill>
            <a:schemeClr val="accent1"/>
          </a:solidFill>
          <a:latin typeface="Franklin Gothic Medium" pitchFamily="34" charset="0"/>
        </a:defRPr>
      </a:lvl5pPr>
      <a:lvl6pPr marL="457200" algn="l" rtl="0" fontAlgn="base">
        <a:spcBef>
          <a:spcPct val="0"/>
        </a:spcBef>
        <a:spcAft>
          <a:spcPct val="0"/>
        </a:spcAft>
        <a:defRPr sz="2800" b="1">
          <a:solidFill>
            <a:schemeClr val="accent1"/>
          </a:solidFill>
          <a:latin typeface="Franklin Gothic Medium" pitchFamily="34" charset="0"/>
        </a:defRPr>
      </a:lvl6pPr>
      <a:lvl7pPr marL="914400" algn="l" rtl="0" fontAlgn="base">
        <a:spcBef>
          <a:spcPct val="0"/>
        </a:spcBef>
        <a:spcAft>
          <a:spcPct val="0"/>
        </a:spcAft>
        <a:defRPr sz="2800" b="1">
          <a:solidFill>
            <a:schemeClr val="accent1"/>
          </a:solidFill>
          <a:latin typeface="Franklin Gothic Medium" pitchFamily="34" charset="0"/>
        </a:defRPr>
      </a:lvl7pPr>
      <a:lvl8pPr marL="1371600" algn="l" rtl="0" fontAlgn="base">
        <a:spcBef>
          <a:spcPct val="0"/>
        </a:spcBef>
        <a:spcAft>
          <a:spcPct val="0"/>
        </a:spcAft>
        <a:defRPr sz="2800" b="1">
          <a:solidFill>
            <a:schemeClr val="accent1"/>
          </a:solidFill>
          <a:latin typeface="Franklin Gothic Medium" pitchFamily="34" charset="0"/>
        </a:defRPr>
      </a:lvl8pPr>
      <a:lvl9pPr marL="1828800" algn="l" rtl="0" fontAlgn="base">
        <a:spcBef>
          <a:spcPct val="0"/>
        </a:spcBef>
        <a:spcAft>
          <a:spcPct val="0"/>
        </a:spcAft>
        <a:defRPr sz="2800" b="1">
          <a:solidFill>
            <a:schemeClr val="accent1"/>
          </a:solidFill>
          <a:latin typeface="Franklin Gothic Medium" pitchFamily="34" charset="0"/>
        </a:defRPr>
      </a:lvl9pPr>
    </p:titleStyle>
    <p:bodyStyle>
      <a:lvl1pPr marL="342900" indent="-342900" algn="l" rtl="0" eaLnBrk="0" fontAlgn="base" hangingPunct="0">
        <a:spcBef>
          <a:spcPct val="0"/>
        </a:spcBef>
        <a:spcAft>
          <a:spcPts val="1000"/>
        </a:spcAft>
        <a:buClr>
          <a:schemeClr val="accent1"/>
        </a:buClr>
        <a:buFont typeface="Arial" charset="0"/>
        <a:buChar char="•"/>
        <a:defRPr sz="2200" kern="1200">
          <a:solidFill>
            <a:schemeClr val="tx1"/>
          </a:solidFill>
          <a:latin typeface="+mn-lt"/>
          <a:ea typeface="+mn-ea"/>
          <a:cs typeface="+mn-cs"/>
        </a:defRPr>
      </a:lvl1pPr>
      <a:lvl2pPr marL="742950" indent="-285750" algn="l" rtl="0" eaLnBrk="0" fontAlgn="base" hangingPunct="0">
        <a:spcBef>
          <a:spcPct val="0"/>
        </a:spcBef>
        <a:spcAft>
          <a:spcPts val="1000"/>
        </a:spcAft>
        <a:buClr>
          <a:schemeClr val="accent1"/>
        </a:buClr>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0"/>
        </a:spcBef>
        <a:spcAft>
          <a:spcPts val="1000"/>
        </a:spcAft>
        <a:buClr>
          <a:schemeClr val="accent1"/>
        </a:buClr>
        <a:buFont typeface="Arial" charset="0"/>
        <a:buChar char="•"/>
        <a:defRPr kern="1200">
          <a:solidFill>
            <a:schemeClr val="tx1"/>
          </a:solidFill>
          <a:latin typeface="+mn-lt"/>
          <a:ea typeface="+mn-ea"/>
          <a:cs typeface="+mn-cs"/>
        </a:defRPr>
      </a:lvl3pPr>
      <a:lvl4pPr marL="1600200" indent="-228600" algn="l" rtl="0" eaLnBrk="0" fontAlgn="base" hangingPunct="0">
        <a:spcBef>
          <a:spcPct val="0"/>
        </a:spcBef>
        <a:spcAft>
          <a:spcPts val="1000"/>
        </a:spcAft>
        <a:buClr>
          <a:schemeClr val="accent1"/>
        </a:buClr>
        <a:buFont typeface="Arial" charset="0"/>
        <a:buChar char="–"/>
        <a:defRPr sz="1600" kern="1200">
          <a:solidFill>
            <a:schemeClr val="tx1"/>
          </a:solidFill>
          <a:latin typeface="+mn-lt"/>
          <a:ea typeface="+mn-ea"/>
          <a:cs typeface="+mn-cs"/>
        </a:defRPr>
      </a:lvl4pPr>
      <a:lvl5pPr marL="2114550" indent="-285750" algn="l" rtl="0" eaLnBrk="0" fontAlgn="base" hangingPunct="0">
        <a:spcBef>
          <a:spcPct val="0"/>
        </a:spcBef>
        <a:spcAft>
          <a:spcPts val="1000"/>
        </a:spcAft>
        <a:buClr>
          <a:schemeClr val="accent1"/>
        </a:buClr>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Users\duczya\Desktop\Lozano_Smith\Natives\Lozano-Smith_ContentSlide-01.jpg"/>
          <p:cNvPicPr>
            <a:picLocks noChangeAspect="1" noChangeArrowheads="1"/>
          </p:cNvPicPr>
          <p:nvPr/>
        </p:nvPicPr>
        <p:blipFill>
          <a:blip r:embed="rId11"/>
          <a:srcRect/>
          <a:stretch>
            <a:fillRect/>
          </a:stretch>
        </p:blipFill>
        <p:spPr bwMode="auto">
          <a:xfrm>
            <a:off x="0" y="7940"/>
            <a:ext cx="9144000" cy="1169987"/>
          </a:xfrm>
          <a:prstGeom prst="rect">
            <a:avLst/>
          </a:prstGeom>
          <a:noFill/>
          <a:ln w="9525">
            <a:noFill/>
            <a:miter lim="800000"/>
            <a:headEnd/>
            <a:tailEnd/>
          </a:ln>
        </p:spPr>
      </p:pic>
      <p:sp>
        <p:nvSpPr>
          <p:cNvPr id="1027" name="Title Placeholder 1"/>
          <p:cNvSpPr>
            <a:spLocks noGrp="1"/>
          </p:cNvSpPr>
          <p:nvPr>
            <p:ph type="title"/>
          </p:nvPr>
        </p:nvSpPr>
        <p:spPr bwMode="auto">
          <a:xfrm>
            <a:off x="457200" y="76200"/>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371600"/>
            <a:ext cx="82296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229600" y="6400802"/>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Franklin Gothic Book" pitchFamily="34" charset="0"/>
                <a:cs typeface="+mn-cs"/>
              </a:defRPr>
            </a:lvl1pPr>
          </a:lstStyle>
          <a:p>
            <a:pPr fontAlgn="base">
              <a:spcBef>
                <a:spcPct val="0"/>
              </a:spcBef>
              <a:spcAft>
                <a:spcPct val="0"/>
              </a:spcAft>
              <a:defRPr/>
            </a:pPr>
            <a:fld id="{CA8CA785-BB44-4408-BF5D-83CA4DB11D27}" type="slidenum">
              <a:rPr lang="en-US">
                <a:solidFill>
                  <a:prstClr val="black"/>
                </a:solidFill>
              </a:rPr>
              <a:pPr fontAlgn="base">
                <a:spcBef>
                  <a:spcPct val="0"/>
                </a:spcBef>
                <a:spcAft>
                  <a:spcPct val="0"/>
                </a:spcAft>
                <a:defRPr/>
              </a:pPr>
              <a:t>‹#›</a:t>
            </a:fld>
            <a:endParaRPr lang="en-US">
              <a:solidFill>
                <a:prstClr val="black"/>
              </a:solidFill>
            </a:endParaRPr>
          </a:p>
        </p:txBody>
      </p:sp>
      <p:pic>
        <p:nvPicPr>
          <p:cNvPr id="1030" name="Picture 3" descr="C:\Users\duczya\Desktop\Lozano_Smith\Natives\Lozano-Smith_ContentSlide-02.jpg"/>
          <p:cNvPicPr>
            <a:picLocks noChangeAspect="1" noChangeArrowheads="1"/>
          </p:cNvPicPr>
          <p:nvPr/>
        </p:nvPicPr>
        <p:blipFill>
          <a:blip r:embed="rId12"/>
          <a:srcRect/>
          <a:stretch>
            <a:fillRect/>
          </a:stretch>
        </p:blipFill>
        <p:spPr bwMode="auto">
          <a:xfrm>
            <a:off x="381001" y="6232525"/>
            <a:ext cx="2341563" cy="603250"/>
          </a:xfrm>
          <a:prstGeom prst="rect">
            <a:avLst/>
          </a:prstGeom>
          <a:noFill/>
          <a:ln w="9525">
            <a:noFill/>
            <a:miter lim="800000"/>
            <a:headEnd/>
            <a:tailEnd/>
          </a:ln>
        </p:spPr>
      </p:pic>
      <p:cxnSp>
        <p:nvCxnSpPr>
          <p:cNvPr id="8" name="Straight Connector 7"/>
          <p:cNvCxnSpPr>
            <a:stCxn id="1027" idx="3"/>
          </p:cNvCxnSpPr>
          <p:nvPr/>
        </p:nvCxnSpPr>
        <p:spPr>
          <a:xfrm>
            <a:off x="2722564" y="6534150"/>
            <a:ext cx="55070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13206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Lst>
  <p:hf hdr="0" ftr="0" dt="0"/>
  <p:txStyles>
    <p:titleStyle>
      <a:lvl1pPr algn="l" rtl="0" eaLnBrk="0" fontAlgn="base" hangingPunct="0">
        <a:spcBef>
          <a:spcPct val="0"/>
        </a:spcBef>
        <a:spcAft>
          <a:spcPct val="0"/>
        </a:spcAft>
        <a:defRPr sz="2800" b="1" kern="1200">
          <a:solidFill>
            <a:schemeClr val="accent1"/>
          </a:solidFill>
          <a:latin typeface="+mj-lt"/>
          <a:ea typeface="+mj-ea"/>
          <a:cs typeface="+mj-cs"/>
        </a:defRPr>
      </a:lvl1pPr>
      <a:lvl2pPr algn="l" rtl="0" eaLnBrk="0" fontAlgn="base" hangingPunct="0">
        <a:spcBef>
          <a:spcPct val="0"/>
        </a:spcBef>
        <a:spcAft>
          <a:spcPct val="0"/>
        </a:spcAft>
        <a:defRPr sz="2800" b="1">
          <a:solidFill>
            <a:schemeClr val="accent1"/>
          </a:solidFill>
          <a:latin typeface="Franklin Gothic Medium" pitchFamily="34" charset="0"/>
        </a:defRPr>
      </a:lvl2pPr>
      <a:lvl3pPr algn="l" rtl="0" eaLnBrk="0" fontAlgn="base" hangingPunct="0">
        <a:spcBef>
          <a:spcPct val="0"/>
        </a:spcBef>
        <a:spcAft>
          <a:spcPct val="0"/>
        </a:spcAft>
        <a:defRPr sz="2800" b="1">
          <a:solidFill>
            <a:schemeClr val="accent1"/>
          </a:solidFill>
          <a:latin typeface="Franklin Gothic Medium" pitchFamily="34" charset="0"/>
        </a:defRPr>
      </a:lvl3pPr>
      <a:lvl4pPr algn="l" rtl="0" eaLnBrk="0" fontAlgn="base" hangingPunct="0">
        <a:spcBef>
          <a:spcPct val="0"/>
        </a:spcBef>
        <a:spcAft>
          <a:spcPct val="0"/>
        </a:spcAft>
        <a:defRPr sz="2800" b="1">
          <a:solidFill>
            <a:schemeClr val="accent1"/>
          </a:solidFill>
          <a:latin typeface="Franklin Gothic Medium" pitchFamily="34" charset="0"/>
        </a:defRPr>
      </a:lvl4pPr>
      <a:lvl5pPr algn="l" rtl="0" eaLnBrk="0" fontAlgn="base" hangingPunct="0">
        <a:spcBef>
          <a:spcPct val="0"/>
        </a:spcBef>
        <a:spcAft>
          <a:spcPct val="0"/>
        </a:spcAft>
        <a:defRPr sz="2800" b="1">
          <a:solidFill>
            <a:schemeClr val="accent1"/>
          </a:solidFill>
          <a:latin typeface="Franklin Gothic Medium" pitchFamily="34" charset="0"/>
        </a:defRPr>
      </a:lvl5pPr>
      <a:lvl6pPr marL="457200" algn="l" rtl="0" fontAlgn="base">
        <a:spcBef>
          <a:spcPct val="0"/>
        </a:spcBef>
        <a:spcAft>
          <a:spcPct val="0"/>
        </a:spcAft>
        <a:defRPr sz="2800" b="1">
          <a:solidFill>
            <a:schemeClr val="accent1"/>
          </a:solidFill>
          <a:latin typeface="Franklin Gothic Medium" pitchFamily="34" charset="0"/>
        </a:defRPr>
      </a:lvl6pPr>
      <a:lvl7pPr marL="914400" algn="l" rtl="0" fontAlgn="base">
        <a:spcBef>
          <a:spcPct val="0"/>
        </a:spcBef>
        <a:spcAft>
          <a:spcPct val="0"/>
        </a:spcAft>
        <a:defRPr sz="2800" b="1">
          <a:solidFill>
            <a:schemeClr val="accent1"/>
          </a:solidFill>
          <a:latin typeface="Franklin Gothic Medium" pitchFamily="34" charset="0"/>
        </a:defRPr>
      </a:lvl7pPr>
      <a:lvl8pPr marL="1371600" algn="l" rtl="0" fontAlgn="base">
        <a:spcBef>
          <a:spcPct val="0"/>
        </a:spcBef>
        <a:spcAft>
          <a:spcPct val="0"/>
        </a:spcAft>
        <a:defRPr sz="2800" b="1">
          <a:solidFill>
            <a:schemeClr val="accent1"/>
          </a:solidFill>
          <a:latin typeface="Franklin Gothic Medium" pitchFamily="34" charset="0"/>
        </a:defRPr>
      </a:lvl8pPr>
      <a:lvl9pPr marL="1828800" algn="l" rtl="0" fontAlgn="base">
        <a:spcBef>
          <a:spcPct val="0"/>
        </a:spcBef>
        <a:spcAft>
          <a:spcPct val="0"/>
        </a:spcAft>
        <a:defRPr sz="2800" b="1">
          <a:solidFill>
            <a:schemeClr val="accent1"/>
          </a:solidFill>
          <a:latin typeface="Franklin Gothic Medium" pitchFamily="34" charset="0"/>
        </a:defRPr>
      </a:lvl9pPr>
    </p:titleStyle>
    <p:bodyStyle>
      <a:lvl1pPr marL="342900" indent="-342900" algn="l" rtl="0" eaLnBrk="0" fontAlgn="base" hangingPunct="0">
        <a:spcBef>
          <a:spcPct val="0"/>
        </a:spcBef>
        <a:spcAft>
          <a:spcPts val="1000"/>
        </a:spcAft>
        <a:buClr>
          <a:schemeClr val="accent1"/>
        </a:buClr>
        <a:buFont typeface="Arial" charset="0"/>
        <a:buChar char="•"/>
        <a:defRPr sz="2200" kern="1200">
          <a:solidFill>
            <a:schemeClr val="tx1"/>
          </a:solidFill>
          <a:latin typeface="+mn-lt"/>
          <a:ea typeface="+mn-ea"/>
          <a:cs typeface="+mn-cs"/>
        </a:defRPr>
      </a:lvl1pPr>
      <a:lvl2pPr marL="742950" indent="-285750" algn="l" rtl="0" eaLnBrk="0" fontAlgn="base" hangingPunct="0">
        <a:spcBef>
          <a:spcPct val="0"/>
        </a:spcBef>
        <a:spcAft>
          <a:spcPts val="1000"/>
        </a:spcAft>
        <a:buClr>
          <a:schemeClr val="accent1"/>
        </a:buClr>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0"/>
        </a:spcBef>
        <a:spcAft>
          <a:spcPts val="1000"/>
        </a:spcAft>
        <a:buClr>
          <a:schemeClr val="accent1"/>
        </a:buClr>
        <a:buFont typeface="Arial" charset="0"/>
        <a:buChar char="•"/>
        <a:defRPr kern="1200">
          <a:solidFill>
            <a:schemeClr val="tx1"/>
          </a:solidFill>
          <a:latin typeface="+mn-lt"/>
          <a:ea typeface="+mn-ea"/>
          <a:cs typeface="+mn-cs"/>
        </a:defRPr>
      </a:lvl3pPr>
      <a:lvl4pPr marL="1600200" indent="-228600" algn="l" rtl="0" eaLnBrk="0" fontAlgn="base" hangingPunct="0">
        <a:spcBef>
          <a:spcPct val="0"/>
        </a:spcBef>
        <a:spcAft>
          <a:spcPts val="1000"/>
        </a:spcAft>
        <a:buClr>
          <a:schemeClr val="accent1"/>
        </a:buClr>
        <a:buFont typeface="Arial" charset="0"/>
        <a:buChar char="–"/>
        <a:defRPr sz="1600" kern="1200">
          <a:solidFill>
            <a:schemeClr val="tx1"/>
          </a:solidFill>
          <a:latin typeface="+mn-lt"/>
          <a:ea typeface="+mn-ea"/>
          <a:cs typeface="+mn-cs"/>
        </a:defRPr>
      </a:lvl4pPr>
      <a:lvl5pPr marL="2114550" indent="-285750" algn="l" rtl="0" eaLnBrk="0" fontAlgn="base" hangingPunct="0">
        <a:spcBef>
          <a:spcPct val="0"/>
        </a:spcBef>
        <a:spcAft>
          <a:spcPts val="1000"/>
        </a:spcAft>
        <a:buClr>
          <a:schemeClr val="accent1"/>
        </a:buClr>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3712B6-986D-49E4-8BF6-BAE5FA1C1570}" type="slidenum">
              <a:rPr lang="en-US" smtClean="0"/>
              <a:t>‹#›</a:t>
            </a:fld>
            <a:endParaRPr lang="en-US"/>
          </a:p>
        </p:txBody>
      </p:sp>
    </p:spTree>
    <p:extLst>
      <p:ext uri="{BB962C8B-B14F-4D97-AF65-F5344CB8AC3E}">
        <p14:creationId xmlns:p14="http://schemas.microsoft.com/office/powerpoint/2010/main" val="112640226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duczya\Desktop\Lozano_Smith\Natives\Lozano-Smith_ContentSlide-01.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7938"/>
            <a:ext cx="91440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76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3716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8229600" y="6356350"/>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1F4485"/>
                </a:solidFill>
              </a:defRPr>
            </a:lvl1pPr>
          </a:lstStyle>
          <a:p>
            <a:pPr fontAlgn="base">
              <a:spcBef>
                <a:spcPct val="0"/>
              </a:spcBef>
              <a:spcAft>
                <a:spcPct val="0"/>
              </a:spcAft>
            </a:pPr>
            <a:fld id="{89BB4137-8672-4121-84C3-8B510CC9AAE2}" type="slidenum">
              <a:rPr lang="en-US" altLang="en-US">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pic>
        <p:nvPicPr>
          <p:cNvPr id="1030" name="Picture 3" descr="C:\Users\duczya\Desktop\Lozano_Smith\Natives\Lozano-Smith_ContentSlide-02.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1000" y="6232525"/>
            <a:ext cx="2341563"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stCxn id="1027" idx="3"/>
          </p:cNvCxnSpPr>
          <p:nvPr/>
        </p:nvCxnSpPr>
        <p:spPr>
          <a:xfrm>
            <a:off x="2722563" y="6534150"/>
            <a:ext cx="55070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934000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kern="1200">
          <a:solidFill>
            <a:schemeClr val="accent1"/>
          </a:solidFill>
          <a:latin typeface="+mj-lt"/>
          <a:ea typeface="+mj-ea"/>
          <a:cs typeface="+mj-cs"/>
        </a:defRPr>
      </a:lvl1pPr>
      <a:lvl2pPr algn="l" rtl="0" eaLnBrk="0" fontAlgn="base" hangingPunct="0">
        <a:spcBef>
          <a:spcPct val="0"/>
        </a:spcBef>
        <a:spcAft>
          <a:spcPct val="0"/>
        </a:spcAft>
        <a:defRPr sz="2800" b="1">
          <a:solidFill>
            <a:schemeClr val="accent1"/>
          </a:solidFill>
          <a:latin typeface="Franklin Gothic Medium" pitchFamily="34" charset="0"/>
        </a:defRPr>
      </a:lvl2pPr>
      <a:lvl3pPr algn="l" rtl="0" eaLnBrk="0" fontAlgn="base" hangingPunct="0">
        <a:spcBef>
          <a:spcPct val="0"/>
        </a:spcBef>
        <a:spcAft>
          <a:spcPct val="0"/>
        </a:spcAft>
        <a:defRPr sz="2800" b="1">
          <a:solidFill>
            <a:schemeClr val="accent1"/>
          </a:solidFill>
          <a:latin typeface="Franklin Gothic Medium" pitchFamily="34" charset="0"/>
        </a:defRPr>
      </a:lvl3pPr>
      <a:lvl4pPr algn="l" rtl="0" eaLnBrk="0" fontAlgn="base" hangingPunct="0">
        <a:spcBef>
          <a:spcPct val="0"/>
        </a:spcBef>
        <a:spcAft>
          <a:spcPct val="0"/>
        </a:spcAft>
        <a:defRPr sz="2800" b="1">
          <a:solidFill>
            <a:schemeClr val="accent1"/>
          </a:solidFill>
          <a:latin typeface="Franklin Gothic Medium" pitchFamily="34" charset="0"/>
        </a:defRPr>
      </a:lvl4pPr>
      <a:lvl5pPr algn="l" rtl="0" eaLnBrk="0" fontAlgn="base" hangingPunct="0">
        <a:spcBef>
          <a:spcPct val="0"/>
        </a:spcBef>
        <a:spcAft>
          <a:spcPct val="0"/>
        </a:spcAft>
        <a:defRPr sz="2800" b="1">
          <a:solidFill>
            <a:schemeClr val="accent1"/>
          </a:solidFill>
          <a:latin typeface="Franklin Gothic Medium" pitchFamily="34" charset="0"/>
        </a:defRPr>
      </a:lvl5pPr>
      <a:lvl6pPr marL="457200" algn="l" rtl="0" fontAlgn="base">
        <a:spcBef>
          <a:spcPct val="0"/>
        </a:spcBef>
        <a:spcAft>
          <a:spcPct val="0"/>
        </a:spcAft>
        <a:defRPr sz="2800" b="1">
          <a:solidFill>
            <a:schemeClr val="accent1"/>
          </a:solidFill>
          <a:latin typeface="Franklin Gothic Medium" pitchFamily="34" charset="0"/>
        </a:defRPr>
      </a:lvl6pPr>
      <a:lvl7pPr marL="914400" algn="l" rtl="0" fontAlgn="base">
        <a:spcBef>
          <a:spcPct val="0"/>
        </a:spcBef>
        <a:spcAft>
          <a:spcPct val="0"/>
        </a:spcAft>
        <a:defRPr sz="2800" b="1">
          <a:solidFill>
            <a:schemeClr val="accent1"/>
          </a:solidFill>
          <a:latin typeface="Franklin Gothic Medium" pitchFamily="34" charset="0"/>
        </a:defRPr>
      </a:lvl7pPr>
      <a:lvl8pPr marL="1371600" algn="l" rtl="0" fontAlgn="base">
        <a:spcBef>
          <a:spcPct val="0"/>
        </a:spcBef>
        <a:spcAft>
          <a:spcPct val="0"/>
        </a:spcAft>
        <a:defRPr sz="2800" b="1">
          <a:solidFill>
            <a:schemeClr val="accent1"/>
          </a:solidFill>
          <a:latin typeface="Franklin Gothic Medium" pitchFamily="34" charset="0"/>
        </a:defRPr>
      </a:lvl8pPr>
      <a:lvl9pPr marL="1828800" algn="l" rtl="0" fontAlgn="base">
        <a:spcBef>
          <a:spcPct val="0"/>
        </a:spcBef>
        <a:spcAft>
          <a:spcPct val="0"/>
        </a:spcAft>
        <a:defRPr sz="2800" b="1">
          <a:solidFill>
            <a:schemeClr val="accent1"/>
          </a:solidFill>
          <a:latin typeface="Franklin Gothic Medium" pitchFamily="34" charset="0"/>
        </a:defRPr>
      </a:lvl9pPr>
    </p:titleStyle>
    <p:bodyStyle>
      <a:lvl1pPr marL="342900" indent="-342900" algn="l" rtl="0" eaLnBrk="0" fontAlgn="base" hangingPunct="0">
        <a:spcBef>
          <a:spcPct val="0"/>
        </a:spcBef>
        <a:spcAft>
          <a:spcPts val="1000"/>
        </a:spcAft>
        <a:buClr>
          <a:schemeClr val="accent1"/>
        </a:buClr>
        <a:buFont typeface="Arial" panose="020B0604020202020204" pitchFamily="34" charset="0"/>
        <a:buChar char="•"/>
        <a:defRPr sz="2200" kern="1200">
          <a:solidFill>
            <a:schemeClr val="tx1"/>
          </a:solidFill>
          <a:latin typeface="+mn-lt"/>
          <a:ea typeface="+mn-ea"/>
          <a:cs typeface="+mn-cs"/>
        </a:defRPr>
      </a:lvl1pPr>
      <a:lvl2pPr marL="742950" indent="-285750" algn="l" rtl="0" eaLnBrk="0" fontAlgn="base" hangingPunct="0">
        <a:spcBef>
          <a:spcPct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0"/>
        </a:spcBef>
        <a:spcAft>
          <a:spcPts val="1000"/>
        </a:spcAft>
        <a:buClr>
          <a:schemeClr val="accent1"/>
        </a:buClr>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4pPr>
      <a:lvl5pPr marL="2114550" indent="-285750" algn="l" rtl="0" eaLnBrk="0" fontAlgn="base" hangingPunct="0">
        <a:spcBef>
          <a:spcPct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specialedconnection.com/LrpSecStoryTool/servlet/GetReg?cite=34+CFR+300.530" TargetMode="External"/><Relationship Id="rId2" Type="http://schemas.openxmlformats.org/officeDocument/2006/relationships/hyperlink" Target="http://www.specialedconnection.com/LrpSecStoryTool/servlet/GetReg?cite=18+USC+1365"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specialedconnection.com/LrpSecStoryTool/servlet/GetCase?cite=56+IDELR+85" TargetMode="External"/><Relationship Id="rId2" Type="http://schemas.openxmlformats.org/officeDocument/2006/relationships/hyperlink" Target="http://www.specialedconnection.com/LrpSecStoryTool/servlet/GetCase?cite=54+IDELR+139"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4.jpg"/></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3" Type="http://schemas.openxmlformats.org/officeDocument/2006/relationships/hyperlink" Target="http://www.lozanosmith.com/" TargetMode="External"/><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3" Type="http://schemas.openxmlformats.org/officeDocument/2006/relationships/hyperlink" Target="http://www.specialedconnection.com/LrpSecStoryTool/servlet/GetCase?cite=56+IDELR+252" TargetMode="External"/><Relationship Id="rId2" Type="http://schemas.openxmlformats.org/officeDocument/2006/relationships/hyperlink" Target="http://www.specialedconnection.com/LrpSecStoryTool/servlet/GetCase?cite=65+IDELR+195"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www.specialedconnection.com/LrpSecStoryTool/servlet/GetCase?cite=54+IDELR+307" TargetMode="External"/><Relationship Id="rId7" Type="http://schemas.openxmlformats.org/officeDocument/2006/relationships/hyperlink" Target="http://www.specialedconnection.com/LrpSecStoryTool/servlet/GetCase?cite=21+IDELR+64" TargetMode="External"/><Relationship Id="rId2" Type="http://schemas.openxmlformats.org/officeDocument/2006/relationships/hyperlink" Target="http://www.specialedconnection.com/LrpSecStoryTool/servlet/GetCase?cite=441+IDELR+393" TargetMode="External"/><Relationship Id="rId1" Type="http://schemas.openxmlformats.org/officeDocument/2006/relationships/slideLayout" Target="../slideLayouts/slideLayout5.xml"/><Relationship Id="rId6" Type="http://schemas.openxmlformats.org/officeDocument/2006/relationships/hyperlink" Target="http://www.specialedconnection.com/LrpSecStoryTool/servlet/GetCase?cite=21+IDELR+572" TargetMode="External"/><Relationship Id="rId5" Type="http://schemas.openxmlformats.org/officeDocument/2006/relationships/hyperlink" Target="http://www.specialedconnection.com/LrpSecStoryTool/servlet/GetReg?cite=34+CFR+300.8" TargetMode="External"/><Relationship Id="rId4" Type="http://schemas.openxmlformats.org/officeDocument/2006/relationships/hyperlink" Target="http://www.specialedconnection.com/LrpSecStoryTool/servlet/GetCase?cite=116+LRP+37786"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ctrTitle"/>
          </p:nvPr>
        </p:nvSpPr>
        <p:spPr>
          <a:xfrm>
            <a:off x="2617640" y="172740"/>
            <a:ext cx="6400800" cy="3143250"/>
          </a:xfrm>
        </p:spPr>
        <p:txBody>
          <a:bodyPr/>
          <a:lstStyle/>
          <a:p>
            <a:pPr eaLnBrk="1" hangingPunct="1"/>
            <a:r>
              <a:rPr lang="en-US" dirty="0" smtClean="0"/>
              <a:t>Special Education Discipline – </a:t>
            </a:r>
            <a:r>
              <a:rPr lang="en-US" smtClean="0"/>
              <a:t>Manifestation Determinations </a:t>
            </a:r>
            <a:r>
              <a:rPr lang="en-US" dirty="0" smtClean="0"/>
              <a:t/>
            </a:r>
            <a:br>
              <a:rPr lang="en-US" dirty="0" smtClean="0"/>
            </a:br>
            <a:r>
              <a:rPr lang="en-US" sz="2500" dirty="0"/>
              <a:t/>
            </a:r>
            <a:br>
              <a:rPr lang="en-US" sz="2500" dirty="0"/>
            </a:br>
            <a:r>
              <a:rPr lang="en-US" sz="2500" dirty="0" smtClean="0"/>
              <a:t>October 2016</a:t>
            </a:r>
            <a:endParaRPr lang="en-US" sz="2500" dirty="0"/>
          </a:p>
        </p:txBody>
      </p:sp>
      <p:sp>
        <p:nvSpPr>
          <p:cNvPr id="30722" name="Subtitle 2"/>
          <p:cNvSpPr>
            <a:spLocks noGrp="1"/>
          </p:cNvSpPr>
          <p:nvPr>
            <p:ph type="subTitle" idx="1"/>
          </p:nvPr>
        </p:nvSpPr>
        <p:spPr>
          <a:xfrm>
            <a:off x="3303440" y="3507632"/>
            <a:ext cx="5715000" cy="1524000"/>
          </a:xfrm>
        </p:spPr>
        <p:txBody>
          <a:bodyPr/>
          <a:lstStyle/>
          <a:p>
            <a:pPr eaLnBrk="1" hangingPunct="1">
              <a:spcAft>
                <a:spcPts val="600"/>
              </a:spcAft>
            </a:pPr>
            <a:r>
              <a:rPr lang="en-US" b="1" dirty="0" smtClean="0"/>
              <a:t>Presented by: </a:t>
            </a:r>
          </a:p>
          <a:p>
            <a:pPr eaLnBrk="1" hangingPunct="1">
              <a:spcAft>
                <a:spcPts val="600"/>
              </a:spcAft>
            </a:pPr>
            <a:r>
              <a:rPr lang="en-US" b="1" dirty="0" smtClean="0"/>
              <a:t>Marcy Gutierrez</a:t>
            </a:r>
          </a:p>
          <a:p>
            <a:pPr eaLnBrk="1" hangingPunct="1">
              <a:spcAft>
                <a:spcPts val="600"/>
              </a:spcAft>
            </a:pPr>
            <a:r>
              <a:rPr lang="en-US" b="1" dirty="0" smtClean="0"/>
              <a:t> </a:t>
            </a:r>
          </a:p>
          <a:p>
            <a:pPr eaLnBrk="1" hangingPunct="1">
              <a:spcAft>
                <a:spcPts val="600"/>
              </a:spcAft>
            </a:pPr>
            <a:endParaRPr lang="en-US" b="1" dirty="0" smtClean="0"/>
          </a:p>
        </p:txBody>
      </p:sp>
    </p:spTree>
    <p:extLst>
      <p:ext uri="{BB962C8B-B14F-4D97-AF65-F5344CB8AC3E}">
        <p14:creationId xmlns:p14="http://schemas.microsoft.com/office/powerpoint/2010/main" val="662194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p:nvPr>
        </p:nvSpPr>
        <p:spPr/>
        <p:txBody>
          <a:bodyPr/>
          <a:lstStyle/>
          <a:p>
            <a:r>
              <a:rPr lang="en-US" altLang="en-US" dirty="0"/>
              <a:t>Suspensions &amp; Expulsions</a:t>
            </a:r>
          </a:p>
        </p:txBody>
      </p:sp>
      <p:sp>
        <p:nvSpPr>
          <p:cNvPr id="140291" name="Rectangle 3"/>
          <p:cNvSpPr>
            <a:spLocks noGrp="1"/>
          </p:cNvSpPr>
          <p:nvPr>
            <p:ph type="body" idx="1"/>
          </p:nvPr>
        </p:nvSpPr>
        <p:spPr>
          <a:xfrm>
            <a:off x="457200" y="1425576"/>
            <a:ext cx="8229600" cy="4572000"/>
          </a:xfrm>
        </p:spPr>
        <p:txBody>
          <a:bodyPr/>
          <a:lstStyle/>
          <a:p>
            <a:pPr marL="0" indent="0" algn="ctr">
              <a:lnSpc>
                <a:spcPct val="90000"/>
              </a:lnSpc>
              <a:spcAft>
                <a:spcPts val="1800"/>
              </a:spcAft>
              <a:buNone/>
            </a:pPr>
            <a:r>
              <a:rPr lang="en-US" altLang="en-US" sz="2800" dirty="0">
                <a:latin typeface="+mj-lt"/>
              </a:rPr>
              <a:t>Grounds for Suspension &amp; Expulsion (continued)</a:t>
            </a:r>
          </a:p>
          <a:p>
            <a:pPr>
              <a:lnSpc>
                <a:spcPct val="90000"/>
              </a:lnSpc>
              <a:spcAft>
                <a:spcPts val="500"/>
              </a:spcAft>
            </a:pPr>
            <a:r>
              <a:rPr lang="en-US" altLang="en-US" sz="2400" b="1" dirty="0">
                <a:latin typeface="+mj-lt"/>
              </a:rPr>
              <a:t>Hazing </a:t>
            </a:r>
            <a:r>
              <a:rPr lang="en-US" altLang="en-US" sz="2400" dirty="0">
                <a:latin typeface="+mj-lt"/>
              </a:rPr>
              <a:t>(§ 48900, </a:t>
            </a:r>
            <a:r>
              <a:rPr lang="en-US" altLang="en-US" sz="2400" dirty="0" err="1">
                <a:latin typeface="+mj-lt"/>
              </a:rPr>
              <a:t>subd</a:t>
            </a:r>
            <a:r>
              <a:rPr lang="en-US" altLang="en-US" sz="2400" dirty="0">
                <a:latin typeface="+mj-lt"/>
              </a:rPr>
              <a:t>. (q))</a:t>
            </a:r>
          </a:p>
          <a:p>
            <a:pPr>
              <a:lnSpc>
                <a:spcPct val="90000"/>
              </a:lnSpc>
              <a:spcAft>
                <a:spcPts val="500"/>
              </a:spcAft>
            </a:pPr>
            <a:r>
              <a:rPr lang="en-US" altLang="en-US" sz="2400" b="1" dirty="0">
                <a:latin typeface="+mj-lt"/>
              </a:rPr>
              <a:t>Bullying </a:t>
            </a:r>
            <a:r>
              <a:rPr lang="en-US" altLang="en-US" sz="2400" dirty="0">
                <a:latin typeface="+mj-lt"/>
              </a:rPr>
              <a:t>(§ 48900, </a:t>
            </a:r>
            <a:r>
              <a:rPr lang="en-US" altLang="en-US" sz="2400" dirty="0" err="1">
                <a:latin typeface="+mj-lt"/>
              </a:rPr>
              <a:t>subd</a:t>
            </a:r>
            <a:r>
              <a:rPr lang="en-US" altLang="en-US" sz="2400" dirty="0">
                <a:latin typeface="+mj-lt"/>
              </a:rPr>
              <a:t>. (r</a:t>
            </a:r>
            <a:r>
              <a:rPr lang="en-US" altLang="en-US" sz="2400" dirty="0" smtClean="0">
                <a:latin typeface="+mj-lt"/>
              </a:rPr>
              <a:t>))</a:t>
            </a:r>
            <a:endParaRPr lang="en-US" altLang="en-US" sz="2400" dirty="0">
              <a:latin typeface="+mj-lt"/>
            </a:endParaRPr>
          </a:p>
          <a:p>
            <a:pPr>
              <a:lnSpc>
                <a:spcPct val="90000"/>
              </a:lnSpc>
              <a:spcAft>
                <a:spcPts val="500"/>
              </a:spcAft>
            </a:pPr>
            <a:r>
              <a:rPr lang="en-US" altLang="en-US" sz="2400" b="1" dirty="0">
                <a:latin typeface="+mj-lt"/>
              </a:rPr>
              <a:t>Aiding or Abetting Infliction of Physical Injury </a:t>
            </a:r>
            <a:br>
              <a:rPr lang="en-US" altLang="en-US" sz="2400" b="1" dirty="0">
                <a:latin typeface="+mj-lt"/>
              </a:rPr>
            </a:br>
            <a:r>
              <a:rPr lang="en-US" altLang="en-US" sz="2400" dirty="0">
                <a:latin typeface="+mj-lt"/>
              </a:rPr>
              <a:t>(§ 48900, </a:t>
            </a:r>
            <a:r>
              <a:rPr lang="en-US" altLang="en-US" sz="2400" dirty="0" err="1">
                <a:latin typeface="+mj-lt"/>
              </a:rPr>
              <a:t>subd</a:t>
            </a:r>
            <a:r>
              <a:rPr lang="en-US" altLang="en-US" sz="2400" dirty="0">
                <a:latin typeface="+mj-lt"/>
              </a:rPr>
              <a:t>. (t))</a:t>
            </a:r>
          </a:p>
          <a:p>
            <a:pPr>
              <a:lnSpc>
                <a:spcPct val="90000"/>
              </a:lnSpc>
              <a:spcAft>
                <a:spcPts val="500"/>
              </a:spcAft>
            </a:pPr>
            <a:r>
              <a:rPr lang="en-US" altLang="en-US" sz="2400" b="1" dirty="0">
                <a:latin typeface="+mj-lt"/>
              </a:rPr>
              <a:t>Sexual Harassment </a:t>
            </a:r>
            <a:r>
              <a:rPr lang="en-US" altLang="en-US" sz="2400" dirty="0">
                <a:latin typeface="+mj-lt"/>
              </a:rPr>
              <a:t>(§ 48900.2)</a:t>
            </a:r>
          </a:p>
          <a:p>
            <a:pPr>
              <a:lnSpc>
                <a:spcPct val="90000"/>
              </a:lnSpc>
              <a:spcAft>
                <a:spcPts val="500"/>
              </a:spcAft>
            </a:pPr>
            <a:r>
              <a:rPr lang="en-US" altLang="en-US" sz="2400" b="1" dirty="0">
                <a:latin typeface="+mj-lt"/>
              </a:rPr>
              <a:t>Hate Crimes </a:t>
            </a:r>
            <a:r>
              <a:rPr lang="en-US" altLang="en-US" sz="2400" dirty="0">
                <a:latin typeface="+mj-lt"/>
              </a:rPr>
              <a:t>(§ 48900.3)</a:t>
            </a:r>
          </a:p>
          <a:p>
            <a:pPr>
              <a:lnSpc>
                <a:spcPct val="90000"/>
              </a:lnSpc>
              <a:spcAft>
                <a:spcPts val="500"/>
              </a:spcAft>
            </a:pPr>
            <a:r>
              <a:rPr lang="en-US" altLang="en-US" sz="2400" b="1" dirty="0">
                <a:latin typeface="+mj-lt"/>
              </a:rPr>
              <a:t>Harassment of Other Students or District Staff </a:t>
            </a:r>
            <a:br>
              <a:rPr lang="en-US" altLang="en-US" sz="2400" b="1" dirty="0">
                <a:latin typeface="+mj-lt"/>
              </a:rPr>
            </a:br>
            <a:r>
              <a:rPr lang="en-US" altLang="en-US" sz="2400" dirty="0">
                <a:latin typeface="+mj-lt"/>
              </a:rPr>
              <a:t>(§ 48900.4)</a:t>
            </a:r>
          </a:p>
          <a:p>
            <a:pPr>
              <a:lnSpc>
                <a:spcPct val="90000"/>
              </a:lnSpc>
              <a:spcAft>
                <a:spcPts val="500"/>
              </a:spcAft>
            </a:pPr>
            <a:r>
              <a:rPr lang="en-US" altLang="en-US" sz="2400" b="1" dirty="0">
                <a:latin typeface="+mj-lt"/>
              </a:rPr>
              <a:t>Terrorist Threats </a:t>
            </a:r>
            <a:r>
              <a:rPr lang="en-US" altLang="en-US" sz="2400" dirty="0">
                <a:latin typeface="+mj-lt"/>
              </a:rPr>
              <a:t>(§ 48900.7)</a:t>
            </a:r>
          </a:p>
          <a:p>
            <a:pPr>
              <a:lnSpc>
                <a:spcPct val="90000"/>
              </a:lnSpc>
              <a:spcAft>
                <a:spcPts val="500"/>
              </a:spcAft>
            </a:pPr>
            <a:endParaRPr lang="en-US" altLang="en-US" sz="3200" dirty="0"/>
          </a:p>
        </p:txBody>
      </p:sp>
      <p:sp>
        <p:nvSpPr>
          <p:cNvPr id="2" name="Slide Number Placeholder 1"/>
          <p:cNvSpPr>
            <a:spLocks noGrp="1"/>
          </p:cNvSpPr>
          <p:nvPr>
            <p:ph type="sldNum" sz="quarter" idx="10"/>
          </p:nvPr>
        </p:nvSpPr>
        <p:spPr/>
        <p:txBody>
          <a:bodyPr/>
          <a:lstStyle/>
          <a:p>
            <a:fld id="{EC24BAD7-6A27-4046-BBC0-8E37FDA0E4EB}" type="slidenum">
              <a:rPr lang="en-US" altLang="en-US" smtClean="0">
                <a:solidFill>
                  <a:srgbClr val="1F4485"/>
                </a:solidFill>
              </a:rPr>
              <a:pPr/>
              <a:t>10</a:t>
            </a:fld>
            <a:endParaRPr lang="en-US" altLang="en-US">
              <a:solidFill>
                <a:srgbClr val="1F4485"/>
              </a:solidFill>
            </a:endParaRPr>
          </a:p>
        </p:txBody>
      </p:sp>
    </p:spTree>
    <p:extLst>
      <p:ext uri="{BB962C8B-B14F-4D97-AF65-F5344CB8AC3E}">
        <p14:creationId xmlns:p14="http://schemas.microsoft.com/office/powerpoint/2010/main" val="3016947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p:nvPr>
        </p:nvSpPr>
        <p:spPr/>
        <p:txBody>
          <a:bodyPr/>
          <a:lstStyle/>
          <a:p>
            <a:r>
              <a:rPr lang="en-US" altLang="en-US" dirty="0"/>
              <a:t>Suspensions &amp; Expulsions</a:t>
            </a:r>
          </a:p>
        </p:txBody>
      </p:sp>
      <p:sp>
        <p:nvSpPr>
          <p:cNvPr id="140291" name="Rectangle 3"/>
          <p:cNvSpPr>
            <a:spLocks noGrp="1"/>
          </p:cNvSpPr>
          <p:nvPr>
            <p:ph type="body" idx="1"/>
          </p:nvPr>
        </p:nvSpPr>
        <p:spPr>
          <a:xfrm>
            <a:off x="457200" y="1425576"/>
            <a:ext cx="8229600" cy="4572000"/>
          </a:xfrm>
        </p:spPr>
        <p:txBody>
          <a:bodyPr/>
          <a:lstStyle/>
          <a:p>
            <a:pPr marL="0" indent="0" algn="ctr">
              <a:lnSpc>
                <a:spcPct val="90000"/>
              </a:lnSpc>
              <a:spcAft>
                <a:spcPts val="500"/>
              </a:spcAft>
              <a:buNone/>
            </a:pPr>
            <a:r>
              <a:rPr lang="en-US" altLang="en-US" sz="2800" dirty="0">
                <a:latin typeface="+mj-lt"/>
              </a:rPr>
              <a:t>Grounds for Suspension &amp; Expulsion</a:t>
            </a:r>
          </a:p>
          <a:p>
            <a:pPr>
              <a:lnSpc>
                <a:spcPct val="90000"/>
              </a:lnSpc>
              <a:spcAft>
                <a:spcPts val="500"/>
              </a:spcAft>
            </a:pPr>
            <a:endParaRPr lang="en-US" altLang="en-US" sz="2400" b="1" dirty="0"/>
          </a:p>
          <a:p>
            <a:pPr>
              <a:lnSpc>
                <a:spcPct val="90000"/>
              </a:lnSpc>
              <a:spcAft>
                <a:spcPts val="500"/>
              </a:spcAft>
            </a:pPr>
            <a:r>
              <a:rPr lang="en-US" altLang="en-US" sz="2400" b="1" dirty="0">
                <a:latin typeface="+mj-lt"/>
              </a:rPr>
              <a:t>3 Categories:</a:t>
            </a:r>
          </a:p>
          <a:p>
            <a:pPr lvl="1">
              <a:lnSpc>
                <a:spcPct val="90000"/>
              </a:lnSpc>
              <a:spcAft>
                <a:spcPts val="500"/>
              </a:spcAft>
            </a:pPr>
            <a:r>
              <a:rPr lang="en-US" altLang="en-US" sz="2400" b="1" dirty="0">
                <a:latin typeface="+mj-lt"/>
              </a:rPr>
              <a:t>1. Recommendation / Mandatory Expulsion</a:t>
            </a:r>
          </a:p>
          <a:p>
            <a:pPr lvl="1">
              <a:lnSpc>
                <a:spcPct val="90000"/>
              </a:lnSpc>
              <a:spcAft>
                <a:spcPts val="500"/>
              </a:spcAft>
            </a:pPr>
            <a:r>
              <a:rPr lang="en-US" altLang="en-US" sz="2400" b="1" dirty="0">
                <a:latin typeface="+mj-lt"/>
              </a:rPr>
              <a:t>2. Recommendation / Discretionary Expulsion</a:t>
            </a:r>
          </a:p>
          <a:p>
            <a:pPr lvl="1">
              <a:lnSpc>
                <a:spcPct val="90000"/>
              </a:lnSpc>
              <a:spcAft>
                <a:spcPts val="500"/>
              </a:spcAft>
            </a:pPr>
            <a:r>
              <a:rPr lang="en-US" altLang="en-US" sz="2400" b="1" dirty="0">
                <a:latin typeface="+mj-lt"/>
              </a:rPr>
              <a:t>3. Discretionary Recommendation / Discretionary Expulsion</a:t>
            </a:r>
            <a:endParaRPr lang="en-US" altLang="en-US" sz="2400" dirty="0">
              <a:latin typeface="+mj-lt"/>
            </a:endParaRPr>
          </a:p>
          <a:p>
            <a:pPr>
              <a:lnSpc>
                <a:spcPct val="90000"/>
              </a:lnSpc>
              <a:spcAft>
                <a:spcPts val="500"/>
              </a:spcAft>
            </a:pPr>
            <a:endParaRPr lang="en-US" altLang="en-US" sz="3200" dirty="0"/>
          </a:p>
        </p:txBody>
      </p:sp>
      <p:sp>
        <p:nvSpPr>
          <p:cNvPr id="2" name="Slide Number Placeholder 1"/>
          <p:cNvSpPr>
            <a:spLocks noGrp="1"/>
          </p:cNvSpPr>
          <p:nvPr>
            <p:ph type="sldNum" sz="quarter" idx="10"/>
          </p:nvPr>
        </p:nvSpPr>
        <p:spPr/>
        <p:txBody>
          <a:bodyPr/>
          <a:lstStyle/>
          <a:p>
            <a:fld id="{EC24BAD7-6A27-4046-BBC0-8E37FDA0E4EB}" type="slidenum">
              <a:rPr lang="en-US" altLang="en-US" smtClean="0">
                <a:solidFill>
                  <a:srgbClr val="1F4485"/>
                </a:solidFill>
              </a:rPr>
              <a:pPr/>
              <a:t>11</a:t>
            </a:fld>
            <a:endParaRPr lang="en-US" altLang="en-US">
              <a:solidFill>
                <a:srgbClr val="1F4485"/>
              </a:solidFill>
            </a:endParaRPr>
          </a:p>
        </p:txBody>
      </p:sp>
    </p:spTree>
    <p:extLst>
      <p:ext uri="{BB962C8B-B14F-4D97-AF65-F5344CB8AC3E}">
        <p14:creationId xmlns:p14="http://schemas.microsoft.com/office/powerpoint/2010/main" val="3090788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p:nvPr>
        </p:nvSpPr>
        <p:spPr/>
        <p:txBody>
          <a:bodyPr/>
          <a:lstStyle/>
          <a:p>
            <a:r>
              <a:rPr lang="en-US" altLang="en-US" dirty="0"/>
              <a:t>Suspensions &amp; Expulsions</a:t>
            </a:r>
          </a:p>
        </p:txBody>
      </p:sp>
      <p:sp>
        <p:nvSpPr>
          <p:cNvPr id="140291" name="Rectangle 3"/>
          <p:cNvSpPr>
            <a:spLocks noGrp="1"/>
          </p:cNvSpPr>
          <p:nvPr>
            <p:ph type="body" idx="1"/>
          </p:nvPr>
        </p:nvSpPr>
        <p:spPr>
          <a:xfrm>
            <a:off x="352697" y="1358537"/>
            <a:ext cx="8438606" cy="4565469"/>
          </a:xfrm>
        </p:spPr>
        <p:txBody>
          <a:bodyPr/>
          <a:lstStyle/>
          <a:p>
            <a:pPr marL="0" indent="0" algn="ctr">
              <a:lnSpc>
                <a:spcPct val="90000"/>
              </a:lnSpc>
              <a:spcAft>
                <a:spcPts val="500"/>
              </a:spcAft>
              <a:buNone/>
            </a:pPr>
            <a:r>
              <a:rPr lang="en-US" altLang="en-US" sz="2800" dirty="0">
                <a:latin typeface="+mj-lt"/>
              </a:rPr>
              <a:t>Mandatory Recommendation / Mandatory Expulsion</a:t>
            </a:r>
          </a:p>
          <a:p>
            <a:pPr>
              <a:lnSpc>
                <a:spcPct val="90000"/>
              </a:lnSpc>
              <a:spcAft>
                <a:spcPts val="500"/>
              </a:spcAft>
            </a:pPr>
            <a:endParaRPr lang="en-US" altLang="en-US" sz="2400" b="1" dirty="0"/>
          </a:p>
          <a:p>
            <a:pPr>
              <a:lnSpc>
                <a:spcPct val="90000"/>
              </a:lnSpc>
              <a:spcAft>
                <a:spcPts val="500"/>
              </a:spcAft>
            </a:pPr>
            <a:r>
              <a:rPr lang="en-US" altLang="en-US" sz="2400" b="1" dirty="0">
                <a:latin typeface="+mj-lt"/>
              </a:rPr>
              <a:t>Under § 48915, subdivision (c), </a:t>
            </a:r>
            <a:r>
              <a:rPr lang="en-US" altLang="en-US" sz="2400" dirty="0">
                <a:latin typeface="+mj-lt"/>
              </a:rPr>
              <a:t>the principal or superintendent </a:t>
            </a:r>
            <a:r>
              <a:rPr lang="en-US" altLang="en-US" sz="2400" u="sng" dirty="0">
                <a:latin typeface="+mj-lt"/>
              </a:rPr>
              <a:t>shall</a:t>
            </a:r>
            <a:r>
              <a:rPr lang="en-US" altLang="en-US" sz="2400" dirty="0">
                <a:latin typeface="+mj-lt"/>
              </a:rPr>
              <a:t> immediately suspend and recommend expulsion, and the Governing Board </a:t>
            </a:r>
            <a:r>
              <a:rPr lang="en-US" altLang="en-US" sz="2400" u="sng" dirty="0">
                <a:latin typeface="+mj-lt"/>
              </a:rPr>
              <a:t>shall</a:t>
            </a:r>
            <a:r>
              <a:rPr lang="en-US" altLang="en-US" sz="2400" dirty="0">
                <a:latin typeface="+mj-lt"/>
              </a:rPr>
              <a:t> expel, for any of the following acts committed at school or at a school activity off school grounds:</a:t>
            </a:r>
          </a:p>
          <a:p>
            <a:pPr lvl="1">
              <a:lnSpc>
                <a:spcPct val="90000"/>
              </a:lnSpc>
              <a:spcAft>
                <a:spcPts val="500"/>
              </a:spcAft>
            </a:pPr>
            <a:r>
              <a:rPr lang="en-US" altLang="en-US" sz="2400" dirty="0">
                <a:latin typeface="+mj-lt"/>
              </a:rPr>
              <a:t>Possessing, selling, or furnishing a </a:t>
            </a:r>
            <a:r>
              <a:rPr lang="en-US" altLang="en-US" sz="2400" u="sng" dirty="0">
                <a:latin typeface="+mj-lt"/>
              </a:rPr>
              <a:t>firearm</a:t>
            </a:r>
            <a:r>
              <a:rPr lang="en-US" altLang="en-US" sz="2400" dirty="0">
                <a:latin typeface="+mj-lt"/>
              </a:rPr>
              <a:t>;</a:t>
            </a:r>
          </a:p>
          <a:p>
            <a:pPr lvl="1">
              <a:lnSpc>
                <a:spcPct val="90000"/>
              </a:lnSpc>
              <a:spcAft>
                <a:spcPts val="500"/>
              </a:spcAft>
            </a:pPr>
            <a:r>
              <a:rPr lang="en-US" altLang="en-US" sz="2400" dirty="0">
                <a:latin typeface="+mj-lt"/>
              </a:rPr>
              <a:t>Brandishing a </a:t>
            </a:r>
            <a:r>
              <a:rPr lang="en-US" altLang="en-US" sz="2400" u="sng" dirty="0">
                <a:latin typeface="+mj-lt"/>
              </a:rPr>
              <a:t>knife</a:t>
            </a:r>
            <a:r>
              <a:rPr lang="en-US" altLang="en-US" sz="2400" dirty="0">
                <a:latin typeface="+mj-lt"/>
              </a:rPr>
              <a:t> at another person;</a:t>
            </a:r>
          </a:p>
          <a:p>
            <a:pPr lvl="1">
              <a:lnSpc>
                <a:spcPct val="90000"/>
              </a:lnSpc>
              <a:spcAft>
                <a:spcPts val="500"/>
              </a:spcAft>
            </a:pPr>
            <a:r>
              <a:rPr lang="en-US" altLang="en-US" sz="2400" dirty="0">
                <a:latin typeface="+mj-lt"/>
              </a:rPr>
              <a:t>Sale of drugs;</a:t>
            </a:r>
          </a:p>
          <a:p>
            <a:pPr lvl="1">
              <a:lnSpc>
                <a:spcPct val="90000"/>
              </a:lnSpc>
              <a:spcAft>
                <a:spcPts val="500"/>
              </a:spcAft>
            </a:pPr>
            <a:r>
              <a:rPr lang="en-US" altLang="en-US" sz="2400" dirty="0">
                <a:latin typeface="+mj-lt"/>
              </a:rPr>
              <a:t>Committing or attempting to commit a </a:t>
            </a:r>
            <a:r>
              <a:rPr lang="en-US" altLang="en-US" sz="2400" u="sng" dirty="0">
                <a:latin typeface="+mj-lt"/>
              </a:rPr>
              <a:t>sexual assault</a:t>
            </a:r>
            <a:r>
              <a:rPr lang="en-US" altLang="en-US" sz="2400" dirty="0">
                <a:latin typeface="+mj-lt"/>
              </a:rPr>
              <a:t> or committing </a:t>
            </a:r>
            <a:r>
              <a:rPr lang="en-US" altLang="en-US" sz="2400" u="sng" dirty="0">
                <a:latin typeface="+mj-lt"/>
              </a:rPr>
              <a:t>sexual battery</a:t>
            </a:r>
            <a:r>
              <a:rPr lang="en-US" altLang="en-US" sz="2400" dirty="0">
                <a:latin typeface="+mj-lt"/>
              </a:rPr>
              <a:t>; or</a:t>
            </a:r>
          </a:p>
          <a:p>
            <a:pPr lvl="1">
              <a:lnSpc>
                <a:spcPct val="90000"/>
              </a:lnSpc>
              <a:spcAft>
                <a:spcPts val="500"/>
              </a:spcAft>
            </a:pPr>
            <a:r>
              <a:rPr lang="en-US" altLang="en-US" sz="2400" dirty="0">
                <a:latin typeface="+mj-lt"/>
              </a:rPr>
              <a:t>Possession of an </a:t>
            </a:r>
            <a:r>
              <a:rPr lang="en-US" altLang="en-US" sz="2400" u="sng" dirty="0">
                <a:latin typeface="+mj-lt"/>
              </a:rPr>
              <a:t>explosive</a:t>
            </a:r>
            <a:r>
              <a:rPr lang="en-US" altLang="en-US" sz="2400" dirty="0">
                <a:latin typeface="+mj-lt"/>
              </a:rPr>
              <a:t>.</a:t>
            </a:r>
          </a:p>
          <a:p>
            <a:pPr>
              <a:lnSpc>
                <a:spcPct val="90000"/>
              </a:lnSpc>
              <a:spcAft>
                <a:spcPts val="500"/>
              </a:spcAft>
            </a:pPr>
            <a:endParaRPr lang="en-US" altLang="en-US" sz="2400" dirty="0"/>
          </a:p>
        </p:txBody>
      </p:sp>
      <p:sp>
        <p:nvSpPr>
          <p:cNvPr id="2" name="Slide Number Placeholder 1"/>
          <p:cNvSpPr>
            <a:spLocks noGrp="1"/>
          </p:cNvSpPr>
          <p:nvPr>
            <p:ph type="sldNum" sz="quarter" idx="10"/>
          </p:nvPr>
        </p:nvSpPr>
        <p:spPr/>
        <p:txBody>
          <a:bodyPr/>
          <a:lstStyle/>
          <a:p>
            <a:fld id="{EC24BAD7-6A27-4046-BBC0-8E37FDA0E4EB}" type="slidenum">
              <a:rPr lang="en-US" altLang="en-US" smtClean="0">
                <a:solidFill>
                  <a:srgbClr val="1F4485"/>
                </a:solidFill>
              </a:rPr>
              <a:pPr/>
              <a:t>12</a:t>
            </a:fld>
            <a:endParaRPr lang="en-US" altLang="en-US">
              <a:solidFill>
                <a:srgbClr val="1F4485"/>
              </a:solidFill>
            </a:endParaRPr>
          </a:p>
        </p:txBody>
      </p:sp>
    </p:spTree>
    <p:extLst>
      <p:ext uri="{BB962C8B-B14F-4D97-AF65-F5344CB8AC3E}">
        <p14:creationId xmlns:p14="http://schemas.microsoft.com/office/powerpoint/2010/main" val="454141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p:nvPr>
        </p:nvSpPr>
        <p:spPr/>
        <p:txBody>
          <a:bodyPr/>
          <a:lstStyle/>
          <a:p>
            <a:r>
              <a:rPr lang="en-US" altLang="en-US" dirty="0"/>
              <a:t>Suspensions &amp; Expulsions</a:t>
            </a:r>
          </a:p>
        </p:txBody>
      </p:sp>
      <p:sp>
        <p:nvSpPr>
          <p:cNvPr id="140291" name="Rectangle 3"/>
          <p:cNvSpPr>
            <a:spLocks noGrp="1"/>
          </p:cNvSpPr>
          <p:nvPr>
            <p:ph type="body" idx="1"/>
          </p:nvPr>
        </p:nvSpPr>
        <p:spPr>
          <a:xfrm>
            <a:off x="457200" y="1352006"/>
            <a:ext cx="8229600" cy="4572000"/>
          </a:xfrm>
        </p:spPr>
        <p:txBody>
          <a:bodyPr/>
          <a:lstStyle/>
          <a:p>
            <a:pPr marL="0" indent="0" algn="ctr">
              <a:lnSpc>
                <a:spcPct val="90000"/>
              </a:lnSpc>
              <a:spcAft>
                <a:spcPts val="500"/>
              </a:spcAft>
              <a:buNone/>
            </a:pPr>
            <a:r>
              <a:rPr lang="en-US" altLang="en-US" sz="2800" dirty="0">
                <a:latin typeface="+mj-lt"/>
              </a:rPr>
              <a:t>Time Limits on Suspension from School</a:t>
            </a:r>
          </a:p>
          <a:p>
            <a:pPr>
              <a:lnSpc>
                <a:spcPct val="90000"/>
              </a:lnSpc>
              <a:spcAft>
                <a:spcPts val="500"/>
              </a:spcAft>
            </a:pPr>
            <a:endParaRPr lang="en-US" altLang="en-US" sz="2000" b="1" dirty="0"/>
          </a:p>
          <a:p>
            <a:pPr>
              <a:lnSpc>
                <a:spcPct val="90000"/>
              </a:lnSpc>
              <a:spcAft>
                <a:spcPts val="500"/>
              </a:spcAft>
            </a:pPr>
            <a:r>
              <a:rPr lang="en-US" altLang="en-US" sz="2800" dirty="0">
                <a:latin typeface="+mj-lt"/>
              </a:rPr>
              <a:t>No more than 5 consecutive days;</a:t>
            </a:r>
          </a:p>
          <a:p>
            <a:pPr>
              <a:lnSpc>
                <a:spcPct val="90000"/>
              </a:lnSpc>
              <a:spcAft>
                <a:spcPts val="500"/>
              </a:spcAft>
            </a:pPr>
            <a:r>
              <a:rPr lang="en-US" altLang="en-US" sz="2800" dirty="0">
                <a:latin typeface="+mj-lt"/>
              </a:rPr>
              <a:t>Cannot exceed 20 school days in a school year; or</a:t>
            </a:r>
          </a:p>
          <a:p>
            <a:pPr>
              <a:lnSpc>
                <a:spcPct val="90000"/>
              </a:lnSpc>
              <a:spcAft>
                <a:spcPts val="500"/>
              </a:spcAft>
            </a:pPr>
            <a:r>
              <a:rPr lang="en-US" altLang="en-US" sz="2800" dirty="0">
                <a:latin typeface="+mj-lt"/>
              </a:rPr>
              <a:t>30 school days if the student has, for purposes of adjustment, enrolled or transferred to another regular school or class, an opportunity school or class, or a continuation education school or class.</a:t>
            </a:r>
          </a:p>
          <a:p>
            <a:pPr>
              <a:lnSpc>
                <a:spcPct val="90000"/>
              </a:lnSpc>
              <a:spcAft>
                <a:spcPts val="500"/>
              </a:spcAft>
            </a:pPr>
            <a:r>
              <a:rPr lang="en-US" altLang="en-US" sz="2800" dirty="0">
                <a:latin typeface="+mj-lt"/>
              </a:rPr>
              <a:t>Expulsion hearing within 30 days.</a:t>
            </a:r>
          </a:p>
        </p:txBody>
      </p:sp>
      <p:sp>
        <p:nvSpPr>
          <p:cNvPr id="2" name="Slide Number Placeholder 1"/>
          <p:cNvSpPr>
            <a:spLocks noGrp="1"/>
          </p:cNvSpPr>
          <p:nvPr>
            <p:ph type="sldNum" sz="quarter" idx="10"/>
          </p:nvPr>
        </p:nvSpPr>
        <p:spPr/>
        <p:txBody>
          <a:bodyPr/>
          <a:lstStyle/>
          <a:p>
            <a:fld id="{EC24BAD7-6A27-4046-BBC0-8E37FDA0E4EB}" type="slidenum">
              <a:rPr lang="en-US" altLang="en-US" smtClean="0">
                <a:solidFill>
                  <a:srgbClr val="1F4485"/>
                </a:solidFill>
              </a:rPr>
              <a:pPr/>
              <a:t>13</a:t>
            </a:fld>
            <a:endParaRPr lang="en-US" altLang="en-US">
              <a:solidFill>
                <a:srgbClr val="1F4485"/>
              </a:solidFill>
            </a:endParaRPr>
          </a:p>
        </p:txBody>
      </p:sp>
    </p:spTree>
    <p:extLst>
      <p:ext uri="{BB962C8B-B14F-4D97-AF65-F5344CB8AC3E}">
        <p14:creationId xmlns:p14="http://schemas.microsoft.com/office/powerpoint/2010/main" val="2037803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p:nvPr>
        </p:nvSpPr>
        <p:spPr/>
        <p:txBody>
          <a:bodyPr/>
          <a:lstStyle/>
          <a:p>
            <a:r>
              <a:rPr lang="en-US" altLang="en-US" dirty="0"/>
              <a:t>Special Education Discipline</a:t>
            </a:r>
          </a:p>
        </p:txBody>
      </p:sp>
      <p:sp>
        <p:nvSpPr>
          <p:cNvPr id="140291" name="Rectangle 3"/>
          <p:cNvSpPr>
            <a:spLocks noGrp="1"/>
          </p:cNvSpPr>
          <p:nvPr>
            <p:ph type="body" idx="1"/>
          </p:nvPr>
        </p:nvSpPr>
        <p:spPr>
          <a:xfrm>
            <a:off x="457200" y="1600200"/>
            <a:ext cx="8229600" cy="4572000"/>
          </a:xfrm>
        </p:spPr>
        <p:txBody>
          <a:bodyPr/>
          <a:lstStyle/>
          <a:p>
            <a:pPr>
              <a:lnSpc>
                <a:spcPct val="90000"/>
              </a:lnSpc>
              <a:spcAft>
                <a:spcPts val="500"/>
              </a:spcAft>
            </a:pPr>
            <a:r>
              <a:rPr lang="en-US" altLang="en-US" sz="2800" dirty="0">
                <a:latin typeface="+mj-lt"/>
              </a:rPr>
              <a:t>Special education student discipline protections apply whenever:</a:t>
            </a:r>
          </a:p>
          <a:p>
            <a:pPr lvl="1">
              <a:lnSpc>
                <a:spcPct val="90000"/>
              </a:lnSpc>
              <a:spcAft>
                <a:spcPts val="500"/>
              </a:spcAft>
            </a:pPr>
            <a:r>
              <a:rPr lang="en-US" altLang="en-US" sz="2800" dirty="0">
                <a:latin typeface="+mj-lt"/>
              </a:rPr>
              <a:t>(1) The District seeks to make a disciplinary change in a special education student’s placement; </a:t>
            </a:r>
            <a:r>
              <a:rPr lang="en-US" altLang="en-US" sz="2800" u="sng" dirty="0">
                <a:latin typeface="+mj-lt"/>
              </a:rPr>
              <a:t>or</a:t>
            </a:r>
            <a:endParaRPr lang="en-US" altLang="en-US" sz="2800" dirty="0">
              <a:latin typeface="+mj-lt"/>
            </a:endParaRPr>
          </a:p>
          <a:p>
            <a:pPr lvl="1">
              <a:lnSpc>
                <a:spcPct val="90000"/>
              </a:lnSpc>
              <a:spcAft>
                <a:spcPts val="500"/>
              </a:spcAft>
            </a:pPr>
            <a:r>
              <a:rPr lang="en-US" altLang="en-US" sz="2800" dirty="0">
                <a:latin typeface="+mj-lt"/>
              </a:rPr>
              <a:t>(2) The District had “knowledge” that the student was a child with a disability.</a:t>
            </a:r>
          </a:p>
        </p:txBody>
      </p:sp>
      <p:sp>
        <p:nvSpPr>
          <p:cNvPr id="2" name="Slide Number Placeholder 1"/>
          <p:cNvSpPr>
            <a:spLocks noGrp="1"/>
          </p:cNvSpPr>
          <p:nvPr>
            <p:ph type="sldNum" sz="quarter" idx="10"/>
          </p:nvPr>
        </p:nvSpPr>
        <p:spPr/>
        <p:txBody>
          <a:bodyPr/>
          <a:lstStyle/>
          <a:p>
            <a:fld id="{EC24BAD7-6A27-4046-BBC0-8E37FDA0E4EB}" type="slidenum">
              <a:rPr lang="en-US" altLang="en-US" smtClean="0">
                <a:solidFill>
                  <a:srgbClr val="1F4485"/>
                </a:solidFill>
              </a:rPr>
              <a:pPr/>
              <a:t>14</a:t>
            </a:fld>
            <a:endParaRPr lang="en-US" altLang="en-US">
              <a:solidFill>
                <a:srgbClr val="1F4485"/>
              </a:solidFill>
            </a:endParaRPr>
          </a:p>
        </p:txBody>
      </p:sp>
    </p:spTree>
    <p:extLst>
      <p:ext uri="{BB962C8B-B14F-4D97-AF65-F5344CB8AC3E}">
        <p14:creationId xmlns:p14="http://schemas.microsoft.com/office/powerpoint/2010/main" val="1191430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p:nvPr>
        </p:nvSpPr>
        <p:spPr/>
        <p:txBody>
          <a:bodyPr/>
          <a:lstStyle/>
          <a:p>
            <a:r>
              <a:rPr lang="en-US" altLang="en-US" dirty="0"/>
              <a:t>Knowledge that the Student has a Disability</a:t>
            </a:r>
          </a:p>
        </p:txBody>
      </p:sp>
      <p:sp>
        <p:nvSpPr>
          <p:cNvPr id="140291" name="Rectangle 3"/>
          <p:cNvSpPr>
            <a:spLocks noGrp="1"/>
          </p:cNvSpPr>
          <p:nvPr>
            <p:ph type="body" idx="1"/>
          </p:nvPr>
        </p:nvSpPr>
        <p:spPr>
          <a:xfrm>
            <a:off x="457200" y="1425576"/>
            <a:ext cx="8229600" cy="4572000"/>
          </a:xfrm>
        </p:spPr>
        <p:txBody>
          <a:bodyPr/>
          <a:lstStyle/>
          <a:p>
            <a:pPr>
              <a:lnSpc>
                <a:spcPct val="90000"/>
              </a:lnSpc>
              <a:spcAft>
                <a:spcPts val="1800"/>
              </a:spcAft>
            </a:pPr>
            <a:r>
              <a:rPr lang="en-US" altLang="en-US" sz="2400" dirty="0">
                <a:latin typeface="+mj-lt"/>
              </a:rPr>
              <a:t>“Knowledge” of a student’s disability occurs when:</a:t>
            </a:r>
          </a:p>
          <a:p>
            <a:pPr lvl="1">
              <a:lnSpc>
                <a:spcPct val="90000"/>
              </a:lnSpc>
              <a:spcAft>
                <a:spcPts val="500"/>
              </a:spcAft>
            </a:pPr>
            <a:r>
              <a:rPr lang="en-US" altLang="en-US" sz="2400" dirty="0">
                <a:latin typeface="+mj-lt"/>
              </a:rPr>
              <a:t>The parent </a:t>
            </a:r>
            <a:r>
              <a:rPr lang="en-US" altLang="en-US" sz="2400" b="1" dirty="0">
                <a:latin typeface="+mj-lt"/>
              </a:rPr>
              <a:t>expressed</a:t>
            </a:r>
            <a:r>
              <a:rPr lang="en-US" altLang="en-US" sz="2400" dirty="0">
                <a:latin typeface="+mj-lt"/>
              </a:rPr>
              <a:t> </a:t>
            </a:r>
            <a:r>
              <a:rPr lang="en-US" altLang="en-US" sz="2400" b="1" dirty="0">
                <a:latin typeface="+mj-lt"/>
              </a:rPr>
              <a:t>concern</a:t>
            </a:r>
            <a:r>
              <a:rPr lang="en-US" altLang="en-US" sz="2400" dirty="0">
                <a:latin typeface="+mj-lt"/>
              </a:rPr>
              <a:t> in writing to a teacher, or supervisory or administrative personnel of the District, that the student needs special education;</a:t>
            </a:r>
          </a:p>
          <a:p>
            <a:pPr lvl="1">
              <a:lnSpc>
                <a:spcPct val="90000"/>
              </a:lnSpc>
              <a:spcAft>
                <a:spcPts val="500"/>
              </a:spcAft>
            </a:pPr>
            <a:r>
              <a:rPr lang="en-US" altLang="en-US" sz="2400" dirty="0">
                <a:latin typeface="+mj-lt"/>
              </a:rPr>
              <a:t>The parent </a:t>
            </a:r>
            <a:r>
              <a:rPr lang="en-US" altLang="en-US" sz="2400" b="1" dirty="0">
                <a:latin typeface="+mj-lt"/>
              </a:rPr>
              <a:t>requested a special education assessment</a:t>
            </a:r>
            <a:r>
              <a:rPr lang="en-US" altLang="en-US" sz="2400" dirty="0">
                <a:latin typeface="+mj-lt"/>
              </a:rPr>
              <a:t> of the student; or</a:t>
            </a:r>
          </a:p>
          <a:p>
            <a:pPr lvl="1">
              <a:lnSpc>
                <a:spcPct val="90000"/>
              </a:lnSpc>
              <a:spcAft>
                <a:spcPts val="500"/>
              </a:spcAft>
            </a:pPr>
            <a:r>
              <a:rPr lang="en-US" altLang="en-US" sz="2400" dirty="0">
                <a:latin typeface="+mj-lt"/>
              </a:rPr>
              <a:t>The child’s teacher/District personnel express to the special education director/District advisory personnel </a:t>
            </a:r>
            <a:r>
              <a:rPr lang="en-US" altLang="en-US" sz="2400" b="1" dirty="0">
                <a:latin typeface="+mj-lt"/>
              </a:rPr>
              <a:t>specific concerns about a pattern of behavior</a:t>
            </a:r>
            <a:r>
              <a:rPr lang="en-US" altLang="en-US" sz="2400" dirty="0">
                <a:latin typeface="+mj-lt"/>
              </a:rPr>
              <a:t> demonstrated by the student.</a:t>
            </a:r>
          </a:p>
        </p:txBody>
      </p:sp>
      <p:sp>
        <p:nvSpPr>
          <p:cNvPr id="2" name="Slide Number Placeholder 1"/>
          <p:cNvSpPr>
            <a:spLocks noGrp="1"/>
          </p:cNvSpPr>
          <p:nvPr>
            <p:ph type="sldNum" sz="quarter" idx="10"/>
          </p:nvPr>
        </p:nvSpPr>
        <p:spPr/>
        <p:txBody>
          <a:bodyPr/>
          <a:lstStyle/>
          <a:p>
            <a:fld id="{EC24BAD7-6A27-4046-BBC0-8E37FDA0E4EB}" type="slidenum">
              <a:rPr lang="en-US" altLang="en-US" smtClean="0">
                <a:solidFill>
                  <a:srgbClr val="1F4485"/>
                </a:solidFill>
              </a:rPr>
              <a:pPr/>
              <a:t>15</a:t>
            </a:fld>
            <a:endParaRPr lang="en-US" altLang="en-US">
              <a:solidFill>
                <a:srgbClr val="1F4485"/>
              </a:solidFill>
            </a:endParaRPr>
          </a:p>
        </p:txBody>
      </p:sp>
    </p:spTree>
    <p:extLst>
      <p:ext uri="{BB962C8B-B14F-4D97-AF65-F5344CB8AC3E}">
        <p14:creationId xmlns:p14="http://schemas.microsoft.com/office/powerpoint/2010/main" val="2253736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p:nvPr>
        </p:nvSpPr>
        <p:spPr/>
        <p:txBody>
          <a:bodyPr/>
          <a:lstStyle/>
          <a:p>
            <a:r>
              <a:rPr lang="en-US" altLang="en-US" dirty="0"/>
              <a:t>Knowledge that the Student has a Disability</a:t>
            </a:r>
          </a:p>
        </p:txBody>
      </p:sp>
      <p:sp>
        <p:nvSpPr>
          <p:cNvPr id="140291" name="Rectangle 3"/>
          <p:cNvSpPr>
            <a:spLocks noGrp="1"/>
          </p:cNvSpPr>
          <p:nvPr>
            <p:ph type="body" idx="1"/>
          </p:nvPr>
        </p:nvSpPr>
        <p:spPr>
          <a:xfrm>
            <a:off x="457200" y="1425576"/>
            <a:ext cx="8501270" cy="4572000"/>
          </a:xfrm>
        </p:spPr>
        <p:txBody>
          <a:bodyPr/>
          <a:lstStyle/>
          <a:p>
            <a:pPr>
              <a:lnSpc>
                <a:spcPct val="90000"/>
              </a:lnSpc>
              <a:spcAft>
                <a:spcPts val="1800"/>
              </a:spcAft>
            </a:pPr>
            <a:r>
              <a:rPr lang="en-US" altLang="en-US" sz="2400" dirty="0"/>
              <a:t>“</a:t>
            </a:r>
            <a:r>
              <a:rPr lang="en-US" altLang="en-US" sz="2800" dirty="0">
                <a:latin typeface="+mj-lt"/>
              </a:rPr>
              <a:t>Knowledge” does </a:t>
            </a:r>
            <a:r>
              <a:rPr lang="en-US" altLang="en-US" sz="2800" u="sng" dirty="0">
                <a:latin typeface="+mj-lt"/>
              </a:rPr>
              <a:t>not</a:t>
            </a:r>
            <a:r>
              <a:rPr lang="en-US" altLang="en-US" sz="2800" dirty="0">
                <a:latin typeface="+mj-lt"/>
              </a:rPr>
              <a:t> exist when:</a:t>
            </a:r>
          </a:p>
          <a:p>
            <a:pPr lvl="1">
              <a:lnSpc>
                <a:spcPct val="90000"/>
              </a:lnSpc>
              <a:spcAft>
                <a:spcPts val="500"/>
              </a:spcAft>
            </a:pPr>
            <a:r>
              <a:rPr lang="en-US" altLang="en-US" sz="2800" dirty="0">
                <a:latin typeface="+mj-lt"/>
              </a:rPr>
              <a:t>The parent has refused to allow the District to assess the student;</a:t>
            </a:r>
          </a:p>
          <a:p>
            <a:pPr lvl="1">
              <a:lnSpc>
                <a:spcPct val="90000"/>
              </a:lnSpc>
              <a:spcAft>
                <a:spcPts val="500"/>
              </a:spcAft>
            </a:pPr>
            <a:r>
              <a:rPr lang="en-US" altLang="en-US" sz="2800" dirty="0">
                <a:latin typeface="+mj-lt"/>
              </a:rPr>
              <a:t>The parent refused special education services; or</a:t>
            </a:r>
          </a:p>
          <a:p>
            <a:pPr lvl="1">
              <a:lnSpc>
                <a:spcPct val="90000"/>
              </a:lnSpc>
              <a:spcAft>
                <a:spcPts val="500"/>
              </a:spcAft>
            </a:pPr>
            <a:r>
              <a:rPr lang="en-US" altLang="en-US" sz="2800" dirty="0">
                <a:latin typeface="+mj-lt"/>
              </a:rPr>
              <a:t>The District assessed the student and found that the student did not qualify for special education</a:t>
            </a:r>
          </a:p>
        </p:txBody>
      </p:sp>
      <p:sp>
        <p:nvSpPr>
          <p:cNvPr id="2" name="Slide Number Placeholder 1"/>
          <p:cNvSpPr>
            <a:spLocks noGrp="1"/>
          </p:cNvSpPr>
          <p:nvPr>
            <p:ph type="sldNum" sz="quarter" idx="10"/>
          </p:nvPr>
        </p:nvSpPr>
        <p:spPr/>
        <p:txBody>
          <a:bodyPr/>
          <a:lstStyle/>
          <a:p>
            <a:fld id="{EC24BAD7-6A27-4046-BBC0-8E37FDA0E4EB}" type="slidenum">
              <a:rPr lang="en-US" altLang="en-US" smtClean="0">
                <a:solidFill>
                  <a:srgbClr val="1F4485"/>
                </a:solidFill>
              </a:rPr>
              <a:pPr/>
              <a:t>16</a:t>
            </a:fld>
            <a:endParaRPr lang="en-US" altLang="en-US">
              <a:solidFill>
                <a:srgbClr val="1F4485"/>
              </a:solidFill>
            </a:endParaRPr>
          </a:p>
        </p:txBody>
      </p:sp>
    </p:spTree>
    <p:extLst>
      <p:ext uri="{BB962C8B-B14F-4D97-AF65-F5344CB8AC3E}">
        <p14:creationId xmlns:p14="http://schemas.microsoft.com/office/powerpoint/2010/main" val="248181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p:nvPr>
        </p:nvSpPr>
        <p:spPr/>
        <p:txBody>
          <a:bodyPr/>
          <a:lstStyle/>
          <a:p>
            <a:r>
              <a:rPr lang="en-US" altLang="en-US" dirty="0"/>
              <a:t>Knowledge that the Student has a Disability</a:t>
            </a:r>
          </a:p>
        </p:txBody>
      </p:sp>
      <p:sp>
        <p:nvSpPr>
          <p:cNvPr id="140291" name="Rectangle 3"/>
          <p:cNvSpPr>
            <a:spLocks noGrp="1"/>
          </p:cNvSpPr>
          <p:nvPr>
            <p:ph type="body" idx="1"/>
          </p:nvPr>
        </p:nvSpPr>
        <p:spPr>
          <a:xfrm>
            <a:off x="457200" y="1425576"/>
            <a:ext cx="8229600" cy="4572000"/>
          </a:xfrm>
        </p:spPr>
        <p:txBody>
          <a:bodyPr/>
          <a:lstStyle/>
          <a:p>
            <a:pPr>
              <a:lnSpc>
                <a:spcPct val="90000"/>
              </a:lnSpc>
              <a:spcAft>
                <a:spcPts val="500"/>
              </a:spcAft>
            </a:pPr>
            <a:r>
              <a:rPr lang="en-US" altLang="en-US" sz="2400" dirty="0">
                <a:latin typeface="+mj-lt"/>
              </a:rPr>
              <a:t>If there is a basis of knowledge that a student being suspended or expelled has a disability, the District must hold a “manifestation determination” within 10 school days of a </a:t>
            </a:r>
            <a:r>
              <a:rPr lang="en-US" altLang="en-US" sz="2400" u="sng" dirty="0">
                <a:latin typeface="+mj-lt"/>
              </a:rPr>
              <a:t>decision</a:t>
            </a:r>
            <a:r>
              <a:rPr lang="en-US" altLang="en-US" sz="2400" dirty="0">
                <a:latin typeface="+mj-lt"/>
              </a:rPr>
              <a:t> to make a disciplinary change in placement.</a:t>
            </a:r>
          </a:p>
        </p:txBody>
      </p:sp>
      <p:sp>
        <p:nvSpPr>
          <p:cNvPr id="2" name="Slide Number Placeholder 1"/>
          <p:cNvSpPr>
            <a:spLocks noGrp="1"/>
          </p:cNvSpPr>
          <p:nvPr>
            <p:ph type="sldNum" sz="quarter" idx="10"/>
          </p:nvPr>
        </p:nvSpPr>
        <p:spPr/>
        <p:txBody>
          <a:bodyPr/>
          <a:lstStyle/>
          <a:p>
            <a:fld id="{EC24BAD7-6A27-4046-BBC0-8E37FDA0E4EB}" type="slidenum">
              <a:rPr lang="en-US" altLang="en-US" smtClean="0">
                <a:solidFill>
                  <a:srgbClr val="1F4485"/>
                </a:solidFill>
              </a:rPr>
              <a:pPr/>
              <a:t>17</a:t>
            </a:fld>
            <a:endParaRPr lang="en-US" altLang="en-US">
              <a:solidFill>
                <a:srgbClr val="1F4485"/>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7962" y="3054885"/>
            <a:ext cx="2601676" cy="2942691"/>
          </a:xfrm>
          <a:prstGeom prst="rect">
            <a:avLst/>
          </a:prstGeom>
        </p:spPr>
      </p:pic>
    </p:spTree>
    <p:extLst>
      <p:ext uri="{BB962C8B-B14F-4D97-AF65-F5344CB8AC3E}">
        <p14:creationId xmlns:p14="http://schemas.microsoft.com/office/powerpoint/2010/main" val="3769299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1" name="Picture 7" descr="f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5029200"/>
          </a:xfrm>
          <a:prstGeom prst="rect">
            <a:avLst/>
          </a:prstGeom>
          <a:noFill/>
          <a:extLst>
            <a:ext uri="{909E8E84-426E-40DD-AFC4-6F175D3DCCD1}">
              <a14:hiddenFill xmlns:a14="http://schemas.microsoft.com/office/drawing/2010/main">
                <a:solidFill>
                  <a:srgbClr val="FFFFFF"/>
                </a:solidFill>
              </a14:hiddenFill>
            </a:ext>
          </a:extLst>
        </p:spPr>
      </p:pic>
      <p:sp>
        <p:nvSpPr>
          <p:cNvPr id="67587" name="Title 4"/>
          <p:cNvSpPr>
            <a:spLocks noGrp="1"/>
          </p:cNvSpPr>
          <p:nvPr>
            <p:ph type="title" idx="4294967295"/>
          </p:nvPr>
        </p:nvSpPr>
        <p:spPr>
          <a:xfrm>
            <a:off x="457200" y="0"/>
            <a:ext cx="8229600" cy="990600"/>
          </a:xfrm>
        </p:spPr>
        <p:txBody>
          <a:bodyPr/>
          <a:lstStyle/>
          <a:p>
            <a:r>
              <a:rPr lang="en-US" altLang="en-US" dirty="0" smtClean="0"/>
              <a:t>Student Discipline and Special Education</a:t>
            </a:r>
          </a:p>
        </p:txBody>
      </p:sp>
      <p:sp>
        <p:nvSpPr>
          <p:cNvPr id="16387" name="Slide Number Placeholder 3"/>
          <p:cNvSpPr txBox="1">
            <a:spLocks noGrp="1"/>
          </p:cNvSpPr>
          <p:nvPr/>
        </p:nvSpPr>
        <p:spPr bwMode="auto">
          <a:xfrm>
            <a:off x="8229600" y="6356350"/>
            <a:ext cx="457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Aft>
                <a:spcPts val="1000"/>
              </a:spcAft>
              <a:buClr>
                <a:schemeClr val="accent1"/>
              </a:buClr>
              <a:buFont typeface="Arial" panose="020B0604020202020204" pitchFamily="34" charset="0"/>
              <a:buChar char="•"/>
              <a:defRPr sz="2200">
                <a:solidFill>
                  <a:schemeClr val="tx1"/>
                </a:solidFill>
                <a:latin typeface="Franklin Gothic Book" charset="0"/>
              </a:defRPr>
            </a:lvl1pPr>
            <a:lvl2pPr marL="742950" indent="-285750" eaLnBrk="0" hangingPunct="0">
              <a:spcAft>
                <a:spcPts val="1000"/>
              </a:spcAft>
              <a:buClr>
                <a:schemeClr val="accent1"/>
              </a:buClr>
              <a:buFont typeface="Arial" panose="020B0604020202020204" pitchFamily="34" charset="0"/>
              <a:buChar char="–"/>
              <a:defRPr sz="2000">
                <a:solidFill>
                  <a:schemeClr val="tx1"/>
                </a:solidFill>
                <a:latin typeface="Franklin Gothic Book" charset="0"/>
              </a:defRPr>
            </a:lvl2pPr>
            <a:lvl3pPr marL="1143000" indent="-228600" eaLnBrk="0" hangingPunct="0">
              <a:spcAft>
                <a:spcPts val="1000"/>
              </a:spcAft>
              <a:buClr>
                <a:schemeClr val="accent1"/>
              </a:buClr>
              <a:buFont typeface="Arial" panose="020B0604020202020204" pitchFamily="34" charset="0"/>
              <a:buChar char="•"/>
              <a:defRPr>
                <a:solidFill>
                  <a:schemeClr val="tx1"/>
                </a:solidFill>
                <a:latin typeface="Franklin Gothic Book" charset="0"/>
              </a:defRPr>
            </a:lvl3pPr>
            <a:lvl4pPr marL="1600200" indent="-228600" eaLnBrk="0" hangingPunct="0">
              <a:spcAft>
                <a:spcPts val="1000"/>
              </a:spcAft>
              <a:buClr>
                <a:schemeClr val="accent1"/>
              </a:buClr>
              <a:buFont typeface="Arial" panose="020B0604020202020204" pitchFamily="34" charset="0"/>
              <a:buChar char="–"/>
              <a:defRPr sz="1600">
                <a:solidFill>
                  <a:schemeClr val="tx1"/>
                </a:solidFill>
                <a:latin typeface="Franklin Gothic Book" charset="0"/>
              </a:defRPr>
            </a:lvl4pPr>
            <a:lvl5pPr marL="2057400" indent="-228600" eaLnBrk="0" hangingPunct="0">
              <a:spcAft>
                <a:spcPts val="1000"/>
              </a:spcAft>
              <a:buClr>
                <a:schemeClr val="accent1"/>
              </a:buClr>
              <a:buFont typeface="Arial" panose="020B0604020202020204" pitchFamily="34" charset="0"/>
              <a:buChar char="•"/>
              <a:defRPr sz="1600">
                <a:solidFill>
                  <a:schemeClr val="tx1"/>
                </a:solidFill>
                <a:latin typeface="Franklin Gothic Book" charset="0"/>
              </a:defRPr>
            </a:lvl5pPr>
            <a:lvl6pPr marL="2514600" indent="-228600" eaLnBrk="0" fontAlgn="base" hangingPunct="0">
              <a:spcBef>
                <a:spcPct val="0"/>
              </a:spcBef>
              <a:spcAft>
                <a:spcPts val="1000"/>
              </a:spcAft>
              <a:buClr>
                <a:schemeClr val="accent1"/>
              </a:buClr>
              <a:buFont typeface="Arial" panose="020B0604020202020204" pitchFamily="34" charset="0"/>
              <a:buChar char="•"/>
              <a:defRPr sz="1600">
                <a:solidFill>
                  <a:schemeClr val="tx1"/>
                </a:solidFill>
                <a:latin typeface="Franklin Gothic Book" charset="0"/>
              </a:defRPr>
            </a:lvl6pPr>
            <a:lvl7pPr marL="2971800" indent="-228600" eaLnBrk="0" fontAlgn="base" hangingPunct="0">
              <a:spcBef>
                <a:spcPct val="0"/>
              </a:spcBef>
              <a:spcAft>
                <a:spcPts val="1000"/>
              </a:spcAft>
              <a:buClr>
                <a:schemeClr val="accent1"/>
              </a:buClr>
              <a:buFont typeface="Arial" panose="020B0604020202020204" pitchFamily="34" charset="0"/>
              <a:buChar char="•"/>
              <a:defRPr sz="1600">
                <a:solidFill>
                  <a:schemeClr val="tx1"/>
                </a:solidFill>
                <a:latin typeface="Franklin Gothic Book" charset="0"/>
              </a:defRPr>
            </a:lvl7pPr>
            <a:lvl8pPr marL="3429000" indent="-228600" eaLnBrk="0" fontAlgn="base" hangingPunct="0">
              <a:spcBef>
                <a:spcPct val="0"/>
              </a:spcBef>
              <a:spcAft>
                <a:spcPts val="1000"/>
              </a:spcAft>
              <a:buClr>
                <a:schemeClr val="accent1"/>
              </a:buClr>
              <a:buFont typeface="Arial" panose="020B0604020202020204" pitchFamily="34" charset="0"/>
              <a:buChar char="•"/>
              <a:defRPr sz="1600">
                <a:solidFill>
                  <a:schemeClr val="tx1"/>
                </a:solidFill>
                <a:latin typeface="Franklin Gothic Book" charset="0"/>
              </a:defRPr>
            </a:lvl8pPr>
            <a:lvl9pPr marL="3886200" indent="-228600" eaLnBrk="0" fontAlgn="base" hangingPunct="0">
              <a:spcBef>
                <a:spcPct val="0"/>
              </a:spcBef>
              <a:spcAft>
                <a:spcPts val="1000"/>
              </a:spcAft>
              <a:buClr>
                <a:schemeClr val="accent1"/>
              </a:buClr>
              <a:buFont typeface="Arial" panose="020B0604020202020204" pitchFamily="34" charset="0"/>
              <a:buChar char="•"/>
              <a:defRPr sz="1600">
                <a:solidFill>
                  <a:schemeClr val="tx1"/>
                </a:solidFill>
                <a:latin typeface="Franklin Gothic Book" charset="0"/>
              </a:defRPr>
            </a:lvl9pPr>
          </a:lstStyle>
          <a:p>
            <a:pPr algn="r" eaLnBrk="1" hangingPunct="1">
              <a:spcAft>
                <a:spcPct val="0"/>
              </a:spcAft>
              <a:buClrTx/>
              <a:buFontTx/>
              <a:buNone/>
            </a:pPr>
            <a:fld id="{C8144D82-68DD-483C-8067-F298B92FE192}" type="slidenum">
              <a:rPr lang="en-US" altLang="en-US" sz="800">
                <a:solidFill>
                  <a:schemeClr val="accent1"/>
                </a:solidFill>
              </a:rPr>
              <a:pPr algn="r" eaLnBrk="1" hangingPunct="1">
                <a:spcAft>
                  <a:spcPct val="0"/>
                </a:spcAft>
                <a:buClrTx/>
                <a:buFontTx/>
                <a:buNone/>
              </a:pPr>
              <a:t>18</a:t>
            </a:fld>
            <a:endParaRPr lang="en-US" altLang="en-US" sz="800" dirty="0">
              <a:solidFill>
                <a:schemeClr val="accent1"/>
              </a:solidFill>
            </a:endParaRPr>
          </a:p>
        </p:txBody>
      </p:sp>
      <p:sp>
        <p:nvSpPr>
          <p:cNvPr id="10" name="Rectangle 9"/>
          <p:cNvSpPr/>
          <p:nvPr/>
        </p:nvSpPr>
        <p:spPr>
          <a:xfrm>
            <a:off x="0" y="2590800"/>
            <a:ext cx="3657600" cy="2514600"/>
          </a:xfrm>
          <a:prstGeom prst="rect">
            <a:avLst/>
          </a:prstGeom>
          <a:solidFill>
            <a:srgbClr val="1F4485"/>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lvl1pPr eaLnBrk="0" hangingPunct="0">
              <a:defRPr>
                <a:solidFill>
                  <a:schemeClr val="tx1"/>
                </a:solidFill>
                <a:latin typeface="Franklin Gothic Book" charset="0"/>
                <a:cs typeface="Arial" panose="020B0604020202020204" pitchFamily="34" charset="0"/>
              </a:defRPr>
            </a:lvl1pPr>
            <a:lvl2pPr marL="742950" indent="-285750" eaLnBrk="0" hangingPunct="0">
              <a:defRPr>
                <a:solidFill>
                  <a:schemeClr val="tx1"/>
                </a:solidFill>
                <a:latin typeface="Franklin Gothic Book" charset="0"/>
                <a:cs typeface="Arial" panose="020B0604020202020204" pitchFamily="34" charset="0"/>
              </a:defRPr>
            </a:lvl2pPr>
            <a:lvl3pPr marL="1143000" indent="-228600" eaLnBrk="0" hangingPunct="0">
              <a:defRPr>
                <a:solidFill>
                  <a:schemeClr val="tx1"/>
                </a:solidFill>
                <a:latin typeface="Franklin Gothic Book" charset="0"/>
                <a:cs typeface="Arial" panose="020B0604020202020204" pitchFamily="34" charset="0"/>
              </a:defRPr>
            </a:lvl3pPr>
            <a:lvl4pPr marL="1600200" indent="-228600" eaLnBrk="0" hangingPunct="0">
              <a:defRPr>
                <a:solidFill>
                  <a:schemeClr val="tx1"/>
                </a:solidFill>
                <a:latin typeface="Franklin Gothic Book" charset="0"/>
                <a:cs typeface="Arial" panose="020B0604020202020204" pitchFamily="34" charset="0"/>
              </a:defRPr>
            </a:lvl4pPr>
            <a:lvl5pPr marL="2057400" indent="-228600" eaLnBrk="0" hangingPunct="0">
              <a:defRPr>
                <a:solidFill>
                  <a:schemeClr val="tx1"/>
                </a:solidFill>
                <a:latin typeface="Franklin Gothic Book"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charset="0"/>
                <a:cs typeface="Arial" panose="020B0604020202020204" pitchFamily="34" charset="0"/>
              </a:defRPr>
            </a:lvl9pPr>
          </a:lstStyle>
          <a:p>
            <a:pPr algn="ctr" eaLnBrk="1" hangingPunct="1"/>
            <a:r>
              <a:rPr lang="en-US" altLang="en-US" sz="4000" dirty="0">
                <a:solidFill>
                  <a:srgbClr val="FFFFFF"/>
                </a:solidFill>
                <a:latin typeface="Franklin Gothic Medium" panose="020B0603020102020204" pitchFamily="34" charset="0"/>
              </a:rPr>
              <a:t>Changes in Placement</a:t>
            </a:r>
          </a:p>
        </p:txBody>
      </p:sp>
    </p:spTree>
    <p:extLst>
      <p:ext uri="{BB962C8B-B14F-4D97-AF65-F5344CB8AC3E}">
        <p14:creationId xmlns:p14="http://schemas.microsoft.com/office/powerpoint/2010/main" val="11350500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p:nvPr>
        </p:nvSpPr>
        <p:spPr/>
        <p:txBody>
          <a:bodyPr/>
          <a:lstStyle/>
          <a:p>
            <a:r>
              <a:rPr lang="en-US" altLang="en-US" dirty="0"/>
              <a:t>Change of Placement</a:t>
            </a:r>
          </a:p>
        </p:txBody>
      </p:sp>
      <p:sp>
        <p:nvSpPr>
          <p:cNvPr id="140291" name="Rectangle 3"/>
          <p:cNvSpPr>
            <a:spLocks noGrp="1"/>
          </p:cNvSpPr>
          <p:nvPr>
            <p:ph type="body" idx="1"/>
          </p:nvPr>
        </p:nvSpPr>
        <p:spPr>
          <a:xfrm>
            <a:off x="457200" y="1425576"/>
            <a:ext cx="8229600" cy="4572000"/>
          </a:xfrm>
        </p:spPr>
        <p:txBody>
          <a:bodyPr/>
          <a:lstStyle/>
          <a:p>
            <a:pPr>
              <a:lnSpc>
                <a:spcPct val="90000"/>
              </a:lnSpc>
              <a:spcAft>
                <a:spcPts val="1800"/>
              </a:spcAft>
            </a:pPr>
            <a:r>
              <a:rPr lang="en-US" altLang="en-US" sz="2800" dirty="0">
                <a:latin typeface="+mj-lt"/>
              </a:rPr>
              <a:t>A change of placement occurs if:</a:t>
            </a:r>
          </a:p>
          <a:p>
            <a:pPr lvl="1">
              <a:lnSpc>
                <a:spcPct val="90000"/>
              </a:lnSpc>
              <a:spcAft>
                <a:spcPts val="500"/>
              </a:spcAft>
            </a:pPr>
            <a:r>
              <a:rPr lang="en-US" altLang="en-US" sz="2800" dirty="0">
                <a:latin typeface="+mj-lt"/>
              </a:rPr>
              <a:t>More than 10 consecutive school days; </a:t>
            </a:r>
            <a:r>
              <a:rPr lang="en-US" altLang="en-US" sz="2800" u="sng" dirty="0">
                <a:latin typeface="+mj-lt"/>
              </a:rPr>
              <a:t>or</a:t>
            </a:r>
            <a:endParaRPr lang="en-US" altLang="en-US" sz="2800" dirty="0">
              <a:latin typeface="+mj-lt"/>
            </a:endParaRPr>
          </a:p>
          <a:p>
            <a:pPr lvl="1">
              <a:lnSpc>
                <a:spcPct val="90000"/>
              </a:lnSpc>
              <a:spcAft>
                <a:spcPts val="500"/>
              </a:spcAft>
            </a:pPr>
            <a:r>
              <a:rPr lang="en-US" altLang="en-US" sz="2800" dirty="0">
                <a:latin typeface="+mj-lt"/>
              </a:rPr>
              <a:t>More than 10 cumulative days of short-term removals </a:t>
            </a:r>
            <a:r>
              <a:rPr lang="en-US" altLang="en-US" sz="2800" u="sng" dirty="0">
                <a:latin typeface="+mj-lt"/>
              </a:rPr>
              <a:t>and</a:t>
            </a:r>
            <a:r>
              <a:rPr lang="en-US" altLang="en-US" sz="2800" dirty="0">
                <a:latin typeface="+mj-lt"/>
              </a:rPr>
              <a:t> constitute a pattern.</a:t>
            </a:r>
          </a:p>
        </p:txBody>
      </p:sp>
      <p:sp>
        <p:nvSpPr>
          <p:cNvPr id="2" name="Slide Number Placeholder 1"/>
          <p:cNvSpPr>
            <a:spLocks noGrp="1"/>
          </p:cNvSpPr>
          <p:nvPr>
            <p:ph type="sldNum" sz="quarter" idx="10"/>
          </p:nvPr>
        </p:nvSpPr>
        <p:spPr/>
        <p:txBody>
          <a:bodyPr/>
          <a:lstStyle/>
          <a:p>
            <a:fld id="{EC24BAD7-6A27-4046-BBC0-8E37FDA0E4EB}" type="slidenum">
              <a:rPr lang="en-US" altLang="en-US" smtClean="0">
                <a:solidFill>
                  <a:srgbClr val="1F4485"/>
                </a:solidFill>
              </a:rPr>
              <a:pPr/>
              <a:t>19</a:t>
            </a:fld>
            <a:endParaRPr lang="en-US" altLang="en-US">
              <a:solidFill>
                <a:srgbClr val="1F4485"/>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4386" y="3525507"/>
            <a:ext cx="2933131" cy="2933131"/>
          </a:xfrm>
          <a:prstGeom prst="rect">
            <a:avLst/>
          </a:prstGeom>
        </p:spPr>
      </p:pic>
    </p:spTree>
    <p:extLst>
      <p:ext uri="{BB962C8B-B14F-4D97-AF65-F5344CB8AC3E}">
        <p14:creationId xmlns:p14="http://schemas.microsoft.com/office/powerpoint/2010/main" val="101317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Tonight’s Agenda</a:t>
            </a:r>
            <a:endParaRPr lang="en-US" dirty="0"/>
          </a:p>
        </p:txBody>
      </p:sp>
      <p:sp>
        <p:nvSpPr>
          <p:cNvPr id="4" name="Content Placeholder 3"/>
          <p:cNvSpPr>
            <a:spLocks noGrp="1"/>
          </p:cNvSpPr>
          <p:nvPr>
            <p:ph idx="1"/>
          </p:nvPr>
        </p:nvSpPr>
        <p:spPr/>
        <p:txBody>
          <a:bodyPr/>
          <a:lstStyle/>
          <a:p>
            <a:r>
              <a:rPr lang="en-US" dirty="0" smtClean="0"/>
              <a:t>Review Paper Topics for Paper #2</a:t>
            </a:r>
          </a:p>
          <a:p>
            <a:r>
              <a:rPr lang="en-US" dirty="0"/>
              <a:t>Start With What You </a:t>
            </a:r>
            <a:r>
              <a:rPr lang="en-US" dirty="0" smtClean="0"/>
              <a:t>Know</a:t>
            </a:r>
          </a:p>
          <a:p>
            <a:r>
              <a:rPr lang="en-US" dirty="0" smtClean="0"/>
              <a:t>Discuss Discipline &amp; Manifestation Determinations</a:t>
            </a:r>
          </a:p>
          <a:p>
            <a:r>
              <a:rPr lang="en-US" i="1" dirty="0" smtClean="0"/>
              <a:t>Rialto &amp; New Haven</a:t>
            </a:r>
            <a:r>
              <a:rPr lang="en-US" dirty="0" smtClean="0"/>
              <a:t> Cases</a:t>
            </a:r>
          </a:p>
          <a:p>
            <a:r>
              <a:rPr lang="en-US" dirty="0" smtClean="0"/>
              <a:t>Next Week</a:t>
            </a:r>
          </a:p>
          <a:p>
            <a:pPr lvl="1"/>
            <a:r>
              <a:rPr lang="en-US" dirty="0" smtClean="0"/>
              <a:t>Section 504</a:t>
            </a:r>
          </a:p>
          <a:p>
            <a:pPr lvl="1"/>
            <a:r>
              <a:rPr lang="en-US" dirty="0" smtClean="0"/>
              <a:t>Residential Placement</a:t>
            </a:r>
          </a:p>
          <a:p>
            <a:pPr lvl="1"/>
            <a:r>
              <a:rPr lang="en-US" dirty="0" smtClean="0"/>
              <a:t>Transgender Legal Issues</a:t>
            </a:r>
            <a:endParaRPr lang="en-US" dirty="0" smtClean="0"/>
          </a:p>
        </p:txBody>
      </p:sp>
    </p:spTree>
    <p:extLst>
      <p:ext uri="{BB962C8B-B14F-4D97-AF65-F5344CB8AC3E}">
        <p14:creationId xmlns:p14="http://schemas.microsoft.com/office/powerpoint/2010/main" val="3029139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p:nvPr>
        </p:nvSpPr>
        <p:spPr/>
        <p:txBody>
          <a:bodyPr/>
          <a:lstStyle/>
          <a:p>
            <a:r>
              <a:rPr lang="en-US" altLang="en-US" dirty="0"/>
              <a:t>Change of Placement</a:t>
            </a:r>
          </a:p>
        </p:txBody>
      </p:sp>
      <p:sp>
        <p:nvSpPr>
          <p:cNvPr id="140291" name="Rectangle 3"/>
          <p:cNvSpPr>
            <a:spLocks noGrp="1"/>
          </p:cNvSpPr>
          <p:nvPr>
            <p:ph type="body" idx="1"/>
          </p:nvPr>
        </p:nvSpPr>
        <p:spPr>
          <a:xfrm>
            <a:off x="457200" y="1425576"/>
            <a:ext cx="8229600" cy="4572000"/>
          </a:xfrm>
        </p:spPr>
        <p:txBody>
          <a:bodyPr/>
          <a:lstStyle/>
          <a:p>
            <a:pPr>
              <a:lnSpc>
                <a:spcPct val="90000"/>
              </a:lnSpc>
              <a:spcAft>
                <a:spcPts val="1800"/>
              </a:spcAft>
            </a:pPr>
            <a:r>
              <a:rPr lang="en-US" altLang="en-US" sz="2800" dirty="0">
                <a:latin typeface="+mj-lt"/>
              </a:rPr>
              <a:t>Removals constitute a pattern when:</a:t>
            </a:r>
          </a:p>
          <a:p>
            <a:pPr lvl="1">
              <a:lnSpc>
                <a:spcPct val="90000"/>
              </a:lnSpc>
              <a:spcAft>
                <a:spcPts val="500"/>
              </a:spcAft>
            </a:pPr>
            <a:r>
              <a:rPr lang="en-US" altLang="en-US" sz="2800" dirty="0">
                <a:latin typeface="+mj-lt"/>
              </a:rPr>
              <a:t>Removals total more than 10 school days in a school year;</a:t>
            </a:r>
          </a:p>
          <a:p>
            <a:pPr lvl="1">
              <a:lnSpc>
                <a:spcPct val="90000"/>
              </a:lnSpc>
              <a:spcAft>
                <a:spcPts val="500"/>
              </a:spcAft>
            </a:pPr>
            <a:r>
              <a:rPr lang="en-US" altLang="en-US" sz="2800" dirty="0">
                <a:latin typeface="+mj-lt"/>
              </a:rPr>
              <a:t>Behavior is substantially similar to the child’s behavior in previous incidents that resulted in the series of removals; </a:t>
            </a:r>
            <a:r>
              <a:rPr lang="en-US" altLang="en-US" sz="2800" u="sng" dirty="0">
                <a:latin typeface="+mj-lt"/>
              </a:rPr>
              <a:t>and</a:t>
            </a:r>
            <a:endParaRPr lang="en-US" altLang="en-US" sz="2800" dirty="0">
              <a:latin typeface="+mj-lt"/>
            </a:endParaRPr>
          </a:p>
          <a:p>
            <a:pPr lvl="1">
              <a:lnSpc>
                <a:spcPct val="90000"/>
              </a:lnSpc>
              <a:spcAft>
                <a:spcPts val="500"/>
              </a:spcAft>
            </a:pPr>
            <a:r>
              <a:rPr lang="en-US" altLang="en-US" sz="2800" dirty="0">
                <a:latin typeface="+mj-lt"/>
              </a:rPr>
              <a:t>Additional factors such as the length of time of the removal, the total amount of time of the removal, and the proximity of the removals to each other.</a:t>
            </a:r>
          </a:p>
        </p:txBody>
      </p:sp>
      <p:sp>
        <p:nvSpPr>
          <p:cNvPr id="2" name="Slide Number Placeholder 1"/>
          <p:cNvSpPr>
            <a:spLocks noGrp="1"/>
          </p:cNvSpPr>
          <p:nvPr>
            <p:ph type="sldNum" sz="quarter" idx="10"/>
          </p:nvPr>
        </p:nvSpPr>
        <p:spPr/>
        <p:txBody>
          <a:bodyPr/>
          <a:lstStyle/>
          <a:p>
            <a:fld id="{EC24BAD7-6A27-4046-BBC0-8E37FDA0E4EB}" type="slidenum">
              <a:rPr lang="en-US" altLang="en-US" smtClean="0">
                <a:solidFill>
                  <a:srgbClr val="1F4485"/>
                </a:solidFill>
              </a:rPr>
              <a:pPr/>
              <a:t>20</a:t>
            </a:fld>
            <a:endParaRPr lang="en-US" altLang="en-US">
              <a:solidFill>
                <a:srgbClr val="1F4485"/>
              </a:solidFill>
            </a:endParaRPr>
          </a:p>
        </p:txBody>
      </p:sp>
    </p:spTree>
    <p:extLst>
      <p:ext uri="{BB962C8B-B14F-4D97-AF65-F5344CB8AC3E}">
        <p14:creationId xmlns:p14="http://schemas.microsoft.com/office/powerpoint/2010/main" val="3475884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p:nvPr>
        </p:nvSpPr>
        <p:spPr/>
        <p:txBody>
          <a:bodyPr/>
          <a:lstStyle/>
          <a:p>
            <a:r>
              <a:rPr lang="en-US" altLang="en-US" dirty="0"/>
              <a:t>Change of Placement: Interim Alternative </a:t>
            </a:r>
            <a:br>
              <a:rPr lang="en-US" altLang="en-US" dirty="0"/>
            </a:br>
            <a:r>
              <a:rPr lang="en-US" altLang="en-US" dirty="0"/>
              <a:t>Educational Settings</a:t>
            </a:r>
          </a:p>
        </p:txBody>
      </p:sp>
      <p:sp>
        <p:nvSpPr>
          <p:cNvPr id="140291" name="Rectangle 3"/>
          <p:cNvSpPr>
            <a:spLocks noGrp="1"/>
          </p:cNvSpPr>
          <p:nvPr>
            <p:ph type="body" idx="1"/>
          </p:nvPr>
        </p:nvSpPr>
        <p:spPr>
          <a:xfrm>
            <a:off x="457200" y="1425576"/>
            <a:ext cx="8229600" cy="4572000"/>
          </a:xfrm>
        </p:spPr>
        <p:txBody>
          <a:bodyPr/>
          <a:lstStyle/>
          <a:p>
            <a:pPr>
              <a:lnSpc>
                <a:spcPct val="90000"/>
              </a:lnSpc>
              <a:spcAft>
                <a:spcPts val="1800"/>
              </a:spcAft>
            </a:pPr>
            <a:r>
              <a:rPr lang="en-US" altLang="en-US" sz="2400" dirty="0">
                <a:latin typeface="+mj-lt"/>
              </a:rPr>
              <a:t>A student may be moved to an </a:t>
            </a:r>
            <a:r>
              <a:rPr lang="en-US" altLang="en-US" sz="2400" dirty="0" err="1">
                <a:latin typeface="+mj-lt"/>
              </a:rPr>
              <a:t>IAES</a:t>
            </a:r>
            <a:r>
              <a:rPr lang="en-US" altLang="en-US" sz="2400" dirty="0">
                <a:latin typeface="+mj-lt"/>
              </a:rPr>
              <a:t> for up to 45 school days if the student does any of the following at school or at a school function:</a:t>
            </a:r>
          </a:p>
          <a:p>
            <a:pPr lvl="1">
              <a:lnSpc>
                <a:spcPct val="90000"/>
              </a:lnSpc>
              <a:spcAft>
                <a:spcPts val="500"/>
              </a:spcAft>
            </a:pPr>
            <a:r>
              <a:rPr lang="en-US" altLang="en-US" sz="2400" dirty="0">
                <a:latin typeface="+mj-lt"/>
              </a:rPr>
              <a:t>Possesses a weapon;</a:t>
            </a:r>
          </a:p>
          <a:p>
            <a:pPr lvl="1">
              <a:lnSpc>
                <a:spcPct val="90000"/>
              </a:lnSpc>
              <a:spcAft>
                <a:spcPts val="500"/>
              </a:spcAft>
            </a:pPr>
            <a:r>
              <a:rPr lang="en-US" altLang="en-US" sz="2400" dirty="0">
                <a:latin typeface="+mj-lt"/>
              </a:rPr>
              <a:t>Possesses or uses illegal drugs, or sells or solicits the sale of a controlled substance; or</a:t>
            </a:r>
          </a:p>
          <a:p>
            <a:pPr lvl="1">
              <a:lnSpc>
                <a:spcPct val="90000"/>
              </a:lnSpc>
              <a:spcAft>
                <a:spcPts val="500"/>
              </a:spcAft>
            </a:pPr>
            <a:r>
              <a:rPr lang="en-US" altLang="en-US" sz="2400" dirty="0">
                <a:latin typeface="+mj-lt"/>
              </a:rPr>
              <a:t>Has inflicted serious bodily injury upon another person while at school, on school grounds or at a school function.</a:t>
            </a:r>
          </a:p>
          <a:p>
            <a:pPr marL="457200" lvl="1" indent="0" algn="ctr">
              <a:lnSpc>
                <a:spcPct val="90000"/>
              </a:lnSpc>
              <a:spcAft>
                <a:spcPts val="500"/>
              </a:spcAft>
              <a:buNone/>
            </a:pPr>
            <a:r>
              <a:rPr lang="en-US" altLang="en-US" sz="2400" dirty="0">
                <a:latin typeface="+mj-lt"/>
              </a:rPr>
              <a:t>Query: How to do this?</a:t>
            </a:r>
          </a:p>
        </p:txBody>
      </p:sp>
      <p:sp>
        <p:nvSpPr>
          <p:cNvPr id="2" name="Slide Number Placeholder 1"/>
          <p:cNvSpPr>
            <a:spLocks noGrp="1"/>
          </p:cNvSpPr>
          <p:nvPr>
            <p:ph type="sldNum" sz="quarter" idx="10"/>
          </p:nvPr>
        </p:nvSpPr>
        <p:spPr/>
        <p:txBody>
          <a:bodyPr/>
          <a:lstStyle/>
          <a:p>
            <a:fld id="{EC24BAD7-6A27-4046-BBC0-8E37FDA0E4EB}" type="slidenum">
              <a:rPr lang="en-US" altLang="en-US" smtClean="0">
                <a:solidFill>
                  <a:srgbClr val="1F4485"/>
                </a:solidFill>
              </a:rPr>
              <a:pPr/>
              <a:t>21</a:t>
            </a:fld>
            <a:endParaRPr lang="en-US" altLang="en-US">
              <a:solidFill>
                <a:srgbClr val="1F4485"/>
              </a:solidFill>
            </a:endParaRPr>
          </a:p>
        </p:txBody>
      </p:sp>
    </p:spTree>
    <p:extLst>
      <p:ext uri="{BB962C8B-B14F-4D97-AF65-F5344CB8AC3E}">
        <p14:creationId xmlns:p14="http://schemas.microsoft.com/office/powerpoint/2010/main" val="2479333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Serious Bodily Injury</a:t>
            </a:r>
            <a:endParaRPr lang="en-US" dirty="0"/>
          </a:p>
        </p:txBody>
      </p:sp>
      <p:sp>
        <p:nvSpPr>
          <p:cNvPr id="3" name="Content Placeholder 2"/>
          <p:cNvSpPr>
            <a:spLocks noGrp="1"/>
          </p:cNvSpPr>
          <p:nvPr>
            <p:ph idx="1"/>
          </p:nvPr>
        </p:nvSpPr>
        <p:spPr/>
        <p:txBody>
          <a:bodyPr/>
          <a:lstStyle/>
          <a:p>
            <a:r>
              <a:rPr lang="en-US" dirty="0"/>
              <a:t>The IDEA adopts the definition of </a:t>
            </a:r>
            <a:r>
              <a:rPr lang="en-US" dirty="0" smtClean="0"/>
              <a:t>"</a:t>
            </a:r>
            <a:r>
              <a:rPr lang="en-US" b="1" dirty="0" smtClean="0"/>
              <a:t>serious </a:t>
            </a:r>
            <a:r>
              <a:rPr lang="en-US" b="1" dirty="0"/>
              <a:t>bodily injury</a:t>
            </a:r>
            <a:r>
              <a:rPr lang="en-US" dirty="0"/>
              <a:t> </a:t>
            </a:r>
            <a:r>
              <a:rPr lang="en-US" dirty="0" smtClean="0"/>
              <a:t>" </a:t>
            </a:r>
            <a:r>
              <a:rPr lang="en-US" dirty="0"/>
              <a:t>set forth at</a:t>
            </a:r>
            <a:r>
              <a:rPr lang="en-US" dirty="0">
                <a:hlinkClick r:id="rId2" action="ppaction://hlinkfile"/>
              </a:rPr>
              <a:t> 18 USC 1365</a:t>
            </a:r>
            <a:r>
              <a:rPr lang="en-US" dirty="0"/>
              <a:t> (h)(3).</a:t>
            </a:r>
            <a:r>
              <a:rPr lang="en-US" dirty="0">
                <a:hlinkClick r:id="rId3" action="ppaction://hlinkfile"/>
              </a:rPr>
              <a:t> 34 CFR 300.530</a:t>
            </a:r>
            <a:r>
              <a:rPr lang="en-US" dirty="0"/>
              <a:t> (h)(i)(3). </a:t>
            </a:r>
            <a:endParaRPr lang="en-US" dirty="0" smtClean="0"/>
          </a:p>
          <a:p>
            <a:r>
              <a:rPr lang="en-US" dirty="0" smtClean="0"/>
              <a:t>That </a:t>
            </a:r>
            <a:r>
              <a:rPr lang="en-US" dirty="0"/>
              <a:t>provision defines </a:t>
            </a:r>
            <a:r>
              <a:rPr lang="en-US" dirty="0" smtClean="0"/>
              <a:t>SBI as bodily </a:t>
            </a:r>
            <a:r>
              <a:rPr lang="en-US" dirty="0"/>
              <a:t>injury </a:t>
            </a:r>
            <a:r>
              <a:rPr lang="en-US" dirty="0" smtClean="0"/>
              <a:t>which involves:</a:t>
            </a:r>
          </a:p>
          <a:p>
            <a:pPr lvl="1"/>
            <a:r>
              <a:rPr lang="en-US" dirty="0" smtClean="0"/>
              <a:t> substantial </a:t>
            </a:r>
            <a:r>
              <a:rPr lang="en-US" dirty="0"/>
              <a:t>risk of death; </a:t>
            </a:r>
            <a:endParaRPr lang="en-US" dirty="0" smtClean="0"/>
          </a:p>
          <a:p>
            <a:pPr lvl="1"/>
            <a:r>
              <a:rPr lang="en-US" dirty="0" smtClean="0"/>
              <a:t>extreme </a:t>
            </a:r>
            <a:r>
              <a:rPr lang="en-US" dirty="0"/>
              <a:t>physical pain; </a:t>
            </a:r>
            <a:endParaRPr lang="en-US" dirty="0" smtClean="0"/>
          </a:p>
          <a:p>
            <a:pPr lvl="1"/>
            <a:r>
              <a:rPr lang="en-US" dirty="0" smtClean="0"/>
              <a:t>protracted </a:t>
            </a:r>
            <a:r>
              <a:rPr lang="en-US" dirty="0"/>
              <a:t>and obvious disfigurement; or protracted loss or impairment of the function of a bodily member, organ, or mental faculty. 71 Fed. Reg. 46,722 (2006). </a:t>
            </a:r>
            <a:endParaRPr lang="en-US" dirty="0" smtClean="0"/>
          </a:p>
        </p:txBody>
      </p:sp>
      <p:sp>
        <p:nvSpPr>
          <p:cNvPr id="4" name="Slide Number Placeholder 3"/>
          <p:cNvSpPr>
            <a:spLocks noGrp="1"/>
          </p:cNvSpPr>
          <p:nvPr>
            <p:ph type="sldNum" sz="quarter" idx="10"/>
          </p:nvPr>
        </p:nvSpPr>
        <p:spPr/>
        <p:txBody>
          <a:bodyPr/>
          <a:lstStyle/>
          <a:p>
            <a:fld id="{EC24BAD7-6A27-4046-BBC0-8E37FDA0E4EB}" type="slidenum">
              <a:rPr lang="en-US" altLang="en-US" smtClean="0">
                <a:solidFill>
                  <a:srgbClr val="1F4485"/>
                </a:solidFill>
              </a:rPr>
              <a:pPr/>
              <a:t>22</a:t>
            </a:fld>
            <a:endParaRPr lang="en-US" altLang="en-US">
              <a:solidFill>
                <a:srgbClr val="1F4485"/>
              </a:solidFill>
            </a:endParaRPr>
          </a:p>
        </p:txBody>
      </p:sp>
    </p:spTree>
    <p:extLst>
      <p:ext uri="{BB962C8B-B14F-4D97-AF65-F5344CB8AC3E}">
        <p14:creationId xmlns:p14="http://schemas.microsoft.com/office/powerpoint/2010/main" val="957343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SBI</a:t>
            </a:r>
            <a:endParaRPr lang="en-US" dirty="0"/>
          </a:p>
        </p:txBody>
      </p:sp>
      <p:sp>
        <p:nvSpPr>
          <p:cNvPr id="3" name="Content Placeholder 2"/>
          <p:cNvSpPr>
            <a:spLocks noGrp="1"/>
          </p:cNvSpPr>
          <p:nvPr>
            <p:ph idx="1"/>
          </p:nvPr>
        </p:nvSpPr>
        <p:spPr/>
        <p:txBody>
          <a:bodyPr/>
          <a:lstStyle/>
          <a:p>
            <a:pPr marL="342900" lvl="1" indent="-342900">
              <a:buFont typeface="Arial" panose="020B0604020202020204" pitchFamily="34" charset="0"/>
              <a:buChar char="•"/>
            </a:pPr>
            <a:r>
              <a:rPr lang="en-US" i="1" dirty="0"/>
              <a:t>Pocono Mountain Sch. Dist</a:t>
            </a:r>
            <a:r>
              <a:rPr lang="en-US" i="1" dirty="0" smtClean="0"/>
              <a:t>. </a:t>
            </a:r>
            <a:r>
              <a:rPr lang="en-US" dirty="0" smtClean="0"/>
              <a:t>(2008), </a:t>
            </a:r>
            <a:r>
              <a:rPr lang="en-US" dirty="0"/>
              <a:t>109 LRP </a:t>
            </a:r>
            <a:r>
              <a:rPr lang="en-US" dirty="0" smtClean="0"/>
              <a:t>26432 (finding </a:t>
            </a:r>
            <a:r>
              <a:rPr lang="en-US" dirty="0"/>
              <a:t>that although the student's behavior was injurious, frightening, and intimidating, "a broken nose does not fit within the [IDEA's] narrow definition of the infliction of </a:t>
            </a:r>
            <a:r>
              <a:rPr lang="en-US" dirty="0" smtClean="0"/>
              <a:t>SBI).</a:t>
            </a:r>
          </a:p>
          <a:p>
            <a:pPr marL="342900" lvl="1" indent="-342900">
              <a:buFont typeface="Arial" panose="020B0604020202020204" pitchFamily="34" charset="0"/>
              <a:buChar char="•"/>
            </a:pPr>
            <a:r>
              <a:rPr lang="en-US" i="1" dirty="0"/>
              <a:t>re: Student with a </a:t>
            </a:r>
            <a:r>
              <a:rPr lang="en-US" i="1" dirty="0" smtClean="0"/>
              <a:t>Disability</a:t>
            </a:r>
            <a:r>
              <a:rPr lang="en-US" dirty="0" smtClean="0"/>
              <a:t> (2010), </a:t>
            </a:r>
            <a:r>
              <a:rPr lang="en-US" dirty="0">
                <a:hlinkClick r:id="rId2" action="ppaction://hlinkfile"/>
              </a:rPr>
              <a:t>54 IDELR 139 </a:t>
            </a:r>
            <a:r>
              <a:rPr lang="en-US" dirty="0" smtClean="0"/>
              <a:t>(</a:t>
            </a:r>
            <a:r>
              <a:rPr lang="en-US" dirty="0"/>
              <a:t>holding that while a paraprofessional suffered discomfort, disorientation, and pain that she rated at "seven" on a scale of one to 10 after being hit by a student, she was given no pain medication at the hospital and was back to normal the next day, and thus she did not suffer extreme pain within the meaning of the statutory definition </a:t>
            </a:r>
            <a:r>
              <a:rPr lang="en-US" dirty="0" smtClean="0"/>
              <a:t>of SBI)</a:t>
            </a:r>
            <a:endParaRPr lang="en-US" dirty="0"/>
          </a:p>
          <a:p>
            <a:r>
              <a:rPr lang="en-US" i="1" dirty="0"/>
              <a:t>Westminster Sch. </a:t>
            </a:r>
            <a:r>
              <a:rPr lang="en-US" i="1" dirty="0" err="1" smtClean="0"/>
              <a:t>Dist</a:t>
            </a:r>
            <a:r>
              <a:rPr lang="en-US" i="1" dirty="0" smtClean="0"/>
              <a:t> </a:t>
            </a:r>
            <a:r>
              <a:rPr lang="en-US" dirty="0" smtClean="0"/>
              <a:t>(2011), </a:t>
            </a:r>
            <a:r>
              <a:rPr lang="en-US" dirty="0" smtClean="0">
                <a:hlinkClick r:id="rId3" action="ppaction://hlinkfile"/>
              </a:rPr>
              <a:t>56 </a:t>
            </a:r>
            <a:r>
              <a:rPr lang="en-US" dirty="0">
                <a:hlinkClick r:id="rId3" action="ppaction://hlinkfile"/>
              </a:rPr>
              <a:t>IDELR 85 </a:t>
            </a:r>
            <a:r>
              <a:rPr lang="en-US" dirty="0" smtClean="0"/>
              <a:t>(a </a:t>
            </a:r>
            <a:r>
              <a:rPr lang="en-US" dirty="0"/>
              <a:t>teacher's medical treatment, the fact that two drugs failed to provide pain relief, and her own characterization of her pain as the worst of her life showed that she suffered a</a:t>
            </a:r>
          </a:p>
        </p:txBody>
      </p:sp>
      <p:sp>
        <p:nvSpPr>
          <p:cNvPr id="4" name="Slide Number Placeholder 3"/>
          <p:cNvSpPr>
            <a:spLocks noGrp="1"/>
          </p:cNvSpPr>
          <p:nvPr>
            <p:ph type="sldNum" sz="quarter" idx="10"/>
          </p:nvPr>
        </p:nvSpPr>
        <p:spPr/>
        <p:txBody>
          <a:bodyPr/>
          <a:lstStyle/>
          <a:p>
            <a:fld id="{EC24BAD7-6A27-4046-BBC0-8E37FDA0E4EB}" type="slidenum">
              <a:rPr lang="en-US" altLang="en-US" smtClean="0">
                <a:solidFill>
                  <a:srgbClr val="1F4485"/>
                </a:solidFill>
              </a:rPr>
              <a:pPr/>
              <a:t>23</a:t>
            </a:fld>
            <a:endParaRPr lang="en-US" altLang="en-US">
              <a:solidFill>
                <a:srgbClr val="1F4485"/>
              </a:solidFill>
            </a:endParaRPr>
          </a:p>
        </p:txBody>
      </p:sp>
    </p:spTree>
    <p:extLst>
      <p:ext uri="{BB962C8B-B14F-4D97-AF65-F5344CB8AC3E}">
        <p14:creationId xmlns:p14="http://schemas.microsoft.com/office/powerpoint/2010/main" val="1242951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p:nvPr>
        </p:nvSpPr>
        <p:spPr/>
        <p:txBody>
          <a:bodyPr/>
          <a:lstStyle/>
          <a:p>
            <a:r>
              <a:rPr lang="en-US" altLang="en-US" dirty="0"/>
              <a:t>Change of Placement</a:t>
            </a:r>
          </a:p>
        </p:txBody>
      </p:sp>
      <p:sp>
        <p:nvSpPr>
          <p:cNvPr id="140291" name="Rectangle 3"/>
          <p:cNvSpPr>
            <a:spLocks noGrp="1"/>
          </p:cNvSpPr>
          <p:nvPr>
            <p:ph type="body" idx="1"/>
          </p:nvPr>
        </p:nvSpPr>
        <p:spPr>
          <a:xfrm>
            <a:off x="457200" y="1425576"/>
            <a:ext cx="8229600" cy="4572000"/>
          </a:xfrm>
        </p:spPr>
        <p:txBody>
          <a:bodyPr/>
          <a:lstStyle/>
          <a:p>
            <a:pPr>
              <a:lnSpc>
                <a:spcPct val="90000"/>
              </a:lnSpc>
              <a:spcAft>
                <a:spcPts val="500"/>
              </a:spcAft>
            </a:pPr>
            <a:r>
              <a:rPr lang="en-US" altLang="en-US" sz="2400" dirty="0">
                <a:latin typeface="+mj-lt"/>
              </a:rPr>
              <a:t>Bus suspensions</a:t>
            </a:r>
          </a:p>
          <a:p>
            <a:pPr>
              <a:lnSpc>
                <a:spcPct val="90000"/>
              </a:lnSpc>
              <a:spcAft>
                <a:spcPts val="500"/>
              </a:spcAft>
            </a:pPr>
            <a:r>
              <a:rPr lang="en-US" altLang="en-US" sz="2400" dirty="0">
                <a:latin typeface="+mj-lt"/>
              </a:rPr>
              <a:t>On-campus </a:t>
            </a:r>
            <a:r>
              <a:rPr lang="en-US" altLang="en-US" sz="2400" dirty="0" smtClean="0">
                <a:latin typeface="+mj-lt"/>
              </a:rPr>
              <a:t>suspensions</a:t>
            </a:r>
            <a:endParaRPr lang="en-US" altLang="en-US" sz="2400" dirty="0">
              <a:latin typeface="+mj-lt"/>
            </a:endParaRPr>
          </a:p>
          <a:p>
            <a:pPr>
              <a:lnSpc>
                <a:spcPct val="90000"/>
              </a:lnSpc>
              <a:spcAft>
                <a:spcPts val="500"/>
              </a:spcAft>
            </a:pPr>
            <a:r>
              <a:rPr lang="en-US" altLang="en-US" sz="2400" dirty="0">
                <a:latin typeface="+mj-lt"/>
              </a:rPr>
              <a:t>Suspensions for less than one full school day</a:t>
            </a:r>
          </a:p>
          <a:p>
            <a:pPr>
              <a:lnSpc>
                <a:spcPct val="90000"/>
              </a:lnSpc>
              <a:spcAft>
                <a:spcPts val="500"/>
              </a:spcAft>
            </a:pPr>
            <a:r>
              <a:rPr lang="en-US" altLang="en-US" sz="2400" dirty="0">
                <a:latin typeface="+mj-lt"/>
              </a:rPr>
              <a:t>Being “sent home early”</a:t>
            </a:r>
          </a:p>
        </p:txBody>
      </p:sp>
      <p:sp>
        <p:nvSpPr>
          <p:cNvPr id="2" name="Slide Number Placeholder 1"/>
          <p:cNvSpPr>
            <a:spLocks noGrp="1"/>
          </p:cNvSpPr>
          <p:nvPr>
            <p:ph type="sldNum" sz="quarter" idx="10"/>
          </p:nvPr>
        </p:nvSpPr>
        <p:spPr/>
        <p:txBody>
          <a:bodyPr/>
          <a:lstStyle/>
          <a:p>
            <a:fld id="{EC24BAD7-6A27-4046-BBC0-8E37FDA0E4EB}" type="slidenum">
              <a:rPr lang="en-US" altLang="en-US" smtClean="0">
                <a:solidFill>
                  <a:srgbClr val="1F4485"/>
                </a:solidFill>
              </a:rPr>
              <a:pPr/>
              <a:t>24</a:t>
            </a:fld>
            <a:endParaRPr lang="en-US" altLang="en-US">
              <a:solidFill>
                <a:srgbClr val="1F4485"/>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2863" y="3088839"/>
            <a:ext cx="3773497" cy="2908737"/>
          </a:xfrm>
          <a:prstGeom prst="rect">
            <a:avLst/>
          </a:prstGeom>
        </p:spPr>
      </p:pic>
    </p:spTree>
    <p:extLst>
      <p:ext uri="{BB962C8B-B14F-4D97-AF65-F5344CB8AC3E}">
        <p14:creationId xmlns:p14="http://schemas.microsoft.com/office/powerpoint/2010/main" val="3306324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p:nvPr>
        </p:nvSpPr>
        <p:spPr/>
        <p:txBody>
          <a:bodyPr/>
          <a:lstStyle/>
          <a:p>
            <a:r>
              <a:rPr lang="en-US" altLang="en-US" dirty="0"/>
              <a:t>Change of Placement: Bus Suspensions</a:t>
            </a:r>
          </a:p>
        </p:txBody>
      </p:sp>
      <p:sp>
        <p:nvSpPr>
          <p:cNvPr id="140291" name="Rectangle 3"/>
          <p:cNvSpPr>
            <a:spLocks noGrp="1"/>
          </p:cNvSpPr>
          <p:nvPr>
            <p:ph type="body" idx="1"/>
          </p:nvPr>
        </p:nvSpPr>
        <p:spPr>
          <a:xfrm>
            <a:off x="457200" y="1600200"/>
            <a:ext cx="4207397" cy="4512197"/>
          </a:xfrm>
        </p:spPr>
        <p:txBody>
          <a:bodyPr/>
          <a:lstStyle/>
          <a:p>
            <a:pPr>
              <a:lnSpc>
                <a:spcPct val="90000"/>
              </a:lnSpc>
              <a:spcAft>
                <a:spcPts val="500"/>
              </a:spcAft>
            </a:pPr>
            <a:r>
              <a:rPr lang="en-US" altLang="en-US" sz="2400" dirty="0">
                <a:latin typeface="+mj-lt"/>
              </a:rPr>
              <a:t>If transportation is included in the student’s </a:t>
            </a:r>
            <a:r>
              <a:rPr lang="en-US" altLang="en-US" sz="2400" dirty="0" err="1">
                <a:latin typeface="+mj-lt"/>
              </a:rPr>
              <a:t>IEP</a:t>
            </a:r>
            <a:r>
              <a:rPr lang="en-US" altLang="en-US" sz="2400" dirty="0">
                <a:latin typeface="+mj-lt"/>
              </a:rPr>
              <a:t>, a bus suspension must be treated as a “removal</a:t>
            </a:r>
            <a:r>
              <a:rPr lang="en-US" altLang="en-US" sz="2400" dirty="0" smtClean="0">
                <a:latin typeface="+mj-lt"/>
              </a:rPr>
              <a:t>.”</a:t>
            </a:r>
          </a:p>
          <a:p>
            <a:pPr marL="0" indent="0">
              <a:lnSpc>
                <a:spcPct val="90000"/>
              </a:lnSpc>
              <a:spcAft>
                <a:spcPts val="500"/>
              </a:spcAft>
              <a:buNone/>
            </a:pPr>
            <a:endParaRPr lang="en-US" altLang="en-US" sz="2400" dirty="0">
              <a:latin typeface="+mj-lt"/>
            </a:endParaRPr>
          </a:p>
          <a:p>
            <a:pPr>
              <a:lnSpc>
                <a:spcPct val="90000"/>
              </a:lnSpc>
              <a:spcAft>
                <a:spcPts val="500"/>
              </a:spcAft>
            </a:pPr>
            <a:r>
              <a:rPr lang="en-US" altLang="en-US" sz="2400" dirty="0">
                <a:latin typeface="+mj-lt"/>
              </a:rPr>
              <a:t>Such removal constitutes a change in placement if it is for more than 10 consecutive school days, which requires a Manifestation Determination (“MD</a:t>
            </a:r>
            <a:r>
              <a:rPr lang="en-US" altLang="en-US" sz="2400" dirty="0" smtClean="0">
                <a:latin typeface="+mj-lt"/>
              </a:rPr>
              <a:t>”)</a:t>
            </a:r>
            <a:endParaRPr lang="en-US" altLang="en-US" sz="2400" dirty="0" smtClean="0"/>
          </a:p>
          <a:p>
            <a:pPr marL="0" indent="0">
              <a:lnSpc>
                <a:spcPct val="90000"/>
              </a:lnSpc>
              <a:spcAft>
                <a:spcPts val="500"/>
              </a:spcAft>
              <a:buNone/>
            </a:pPr>
            <a:endParaRPr lang="en-US" altLang="en-US" sz="1600" i="1" dirty="0">
              <a:latin typeface="+mj-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2565" y="1722639"/>
            <a:ext cx="3275635" cy="2210414"/>
          </a:xfrm>
          <a:prstGeom prst="rect">
            <a:avLst/>
          </a:prstGeom>
        </p:spPr>
      </p:pic>
      <p:sp>
        <p:nvSpPr>
          <p:cNvPr id="3" name="TextBox 2"/>
          <p:cNvSpPr txBox="1"/>
          <p:nvPr/>
        </p:nvSpPr>
        <p:spPr>
          <a:xfrm>
            <a:off x="2696901" y="6112397"/>
            <a:ext cx="5607934" cy="615553"/>
          </a:xfrm>
          <a:prstGeom prst="rect">
            <a:avLst/>
          </a:prstGeom>
          <a:noFill/>
        </p:spPr>
        <p:txBody>
          <a:bodyPr wrap="square" rtlCol="0">
            <a:spAutoFit/>
          </a:bodyPr>
          <a:lstStyle/>
          <a:p>
            <a:r>
              <a:rPr lang="en-US" altLang="en-US" sz="1600" i="1" dirty="0"/>
              <a:t>(</a:t>
            </a:r>
            <a:r>
              <a:rPr lang="en-US" altLang="en-US" sz="1600" i="1" dirty="0" err="1"/>
              <a:t>OSEP</a:t>
            </a:r>
            <a:r>
              <a:rPr lang="en-US" altLang="en-US" sz="1600" i="1" dirty="0"/>
              <a:t> Letter to </a:t>
            </a:r>
            <a:r>
              <a:rPr lang="en-US" altLang="en-US" sz="1600" i="1" dirty="0" err="1"/>
              <a:t>Sarzynski</a:t>
            </a:r>
            <a:r>
              <a:rPr lang="en-US" altLang="en-US" sz="1600" i="1" dirty="0"/>
              <a:t>, 112 </a:t>
            </a:r>
            <a:r>
              <a:rPr lang="en-US" altLang="en-US" sz="1600" i="1" dirty="0" err="1"/>
              <a:t>LRP</a:t>
            </a:r>
            <a:r>
              <a:rPr lang="en-US" altLang="en-US" sz="1600" i="1" dirty="0"/>
              <a:t> 35343, June 21, 2012)</a:t>
            </a:r>
          </a:p>
          <a:p>
            <a:endParaRPr lang="en-US" dirty="0"/>
          </a:p>
        </p:txBody>
      </p:sp>
      <p:sp>
        <p:nvSpPr>
          <p:cNvPr id="4" name="Slide Number Placeholder 3"/>
          <p:cNvSpPr>
            <a:spLocks noGrp="1"/>
          </p:cNvSpPr>
          <p:nvPr>
            <p:ph type="sldNum" sz="quarter" idx="10"/>
          </p:nvPr>
        </p:nvSpPr>
        <p:spPr/>
        <p:txBody>
          <a:bodyPr/>
          <a:lstStyle/>
          <a:p>
            <a:fld id="{EC24BAD7-6A27-4046-BBC0-8E37FDA0E4EB}" type="slidenum">
              <a:rPr lang="en-US" altLang="en-US" smtClean="0">
                <a:solidFill>
                  <a:srgbClr val="1F4485"/>
                </a:solidFill>
              </a:rPr>
              <a:pPr/>
              <a:t>25</a:t>
            </a:fld>
            <a:endParaRPr lang="en-US" altLang="en-US">
              <a:solidFill>
                <a:srgbClr val="1F4485"/>
              </a:solidFill>
            </a:endParaRPr>
          </a:p>
        </p:txBody>
      </p:sp>
    </p:spTree>
    <p:extLst>
      <p:ext uri="{BB962C8B-B14F-4D97-AF65-F5344CB8AC3E}">
        <p14:creationId xmlns:p14="http://schemas.microsoft.com/office/powerpoint/2010/main" val="4258682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p:nvPr>
        </p:nvSpPr>
        <p:spPr/>
        <p:txBody>
          <a:bodyPr/>
          <a:lstStyle/>
          <a:p>
            <a:r>
              <a:rPr lang="en-US" altLang="en-US" dirty="0"/>
              <a:t>Change of Placement: On-Campus Suspensions</a:t>
            </a:r>
          </a:p>
        </p:txBody>
      </p:sp>
      <p:sp>
        <p:nvSpPr>
          <p:cNvPr id="140291" name="Rectangle 3"/>
          <p:cNvSpPr>
            <a:spLocks noGrp="1"/>
          </p:cNvSpPr>
          <p:nvPr>
            <p:ph type="body" idx="1"/>
          </p:nvPr>
        </p:nvSpPr>
        <p:spPr>
          <a:xfrm>
            <a:off x="457200" y="1349612"/>
            <a:ext cx="8229601" cy="4723927"/>
          </a:xfrm>
        </p:spPr>
        <p:txBody>
          <a:bodyPr/>
          <a:lstStyle/>
          <a:p>
            <a:pPr>
              <a:lnSpc>
                <a:spcPct val="90000"/>
              </a:lnSpc>
              <a:spcAft>
                <a:spcPts val="1800"/>
              </a:spcAft>
            </a:pPr>
            <a:r>
              <a:rPr lang="en-US" altLang="en-US" sz="2400" dirty="0">
                <a:latin typeface="+mj-lt"/>
              </a:rPr>
              <a:t>On-campus suspensions count as days towards suspension </a:t>
            </a:r>
            <a:r>
              <a:rPr lang="en-US" altLang="en-US" sz="2400" u="sng" dirty="0">
                <a:latin typeface="+mj-lt"/>
              </a:rPr>
              <a:t>unless</a:t>
            </a:r>
            <a:r>
              <a:rPr lang="en-US" altLang="en-US" sz="2400" dirty="0">
                <a:latin typeface="+mj-lt"/>
              </a:rPr>
              <a:t>:</a:t>
            </a:r>
          </a:p>
          <a:p>
            <a:pPr lvl="1">
              <a:lnSpc>
                <a:spcPct val="90000"/>
              </a:lnSpc>
              <a:spcAft>
                <a:spcPts val="500"/>
              </a:spcAft>
            </a:pPr>
            <a:r>
              <a:rPr lang="en-US" altLang="en-US" sz="2400" dirty="0">
                <a:latin typeface="+mj-lt"/>
              </a:rPr>
              <a:t>The student continues to receive the services specified in his </a:t>
            </a:r>
            <a:r>
              <a:rPr lang="en-US" altLang="en-US" sz="2400" dirty="0" err="1">
                <a:latin typeface="+mj-lt"/>
              </a:rPr>
              <a:t>IEP</a:t>
            </a:r>
            <a:r>
              <a:rPr lang="en-US" altLang="en-US" sz="2400" dirty="0">
                <a:latin typeface="+mj-lt"/>
              </a:rPr>
              <a:t>;</a:t>
            </a:r>
          </a:p>
          <a:p>
            <a:pPr lvl="1">
              <a:lnSpc>
                <a:spcPct val="90000"/>
              </a:lnSpc>
              <a:spcAft>
                <a:spcPts val="500"/>
              </a:spcAft>
            </a:pPr>
            <a:r>
              <a:rPr lang="en-US" altLang="en-US" sz="2400" dirty="0">
                <a:latin typeface="+mj-lt"/>
              </a:rPr>
              <a:t>The student is able to appropriately participate in the general curriculum; and</a:t>
            </a:r>
          </a:p>
          <a:p>
            <a:pPr lvl="1">
              <a:lnSpc>
                <a:spcPct val="90000"/>
              </a:lnSpc>
              <a:spcAft>
                <a:spcPts val="2400"/>
              </a:spcAft>
            </a:pPr>
            <a:r>
              <a:rPr lang="en-US" altLang="en-US" sz="2400" dirty="0">
                <a:latin typeface="+mj-lt"/>
              </a:rPr>
              <a:t>The student is able to participate with nondisabled children to the same degree he could before suspension.</a:t>
            </a:r>
          </a:p>
          <a:p>
            <a:pPr marL="457200" lvl="1" indent="0" algn="r">
              <a:lnSpc>
                <a:spcPct val="90000"/>
              </a:lnSpc>
              <a:spcAft>
                <a:spcPts val="500"/>
              </a:spcAft>
              <a:buNone/>
            </a:pPr>
            <a:endParaRPr lang="en-US" altLang="en-US" sz="1600" i="1" dirty="0" smtClean="0">
              <a:latin typeface="+mj-lt"/>
            </a:endParaRPr>
          </a:p>
          <a:p>
            <a:pPr marL="457200" lvl="1" indent="0" algn="r">
              <a:lnSpc>
                <a:spcPct val="90000"/>
              </a:lnSpc>
              <a:spcAft>
                <a:spcPts val="500"/>
              </a:spcAft>
              <a:buNone/>
            </a:pPr>
            <a:endParaRPr lang="en-US" altLang="en-US" sz="1600" i="1" dirty="0">
              <a:latin typeface="+mj-lt"/>
            </a:endParaRPr>
          </a:p>
          <a:p>
            <a:pPr marL="457200" lvl="1" indent="0" algn="r">
              <a:lnSpc>
                <a:spcPct val="90000"/>
              </a:lnSpc>
              <a:spcAft>
                <a:spcPts val="500"/>
              </a:spcAft>
              <a:buNone/>
            </a:pPr>
            <a:r>
              <a:rPr lang="en-US" altLang="en-US" sz="1600" i="1" dirty="0" smtClean="0">
                <a:latin typeface="+mj-lt"/>
              </a:rPr>
              <a:t>(Parent v. Cloverdale Unified School District (2010) </a:t>
            </a:r>
            <a:r>
              <a:rPr lang="en-US" altLang="en-US" sz="1600" i="1" dirty="0" err="1" smtClean="0">
                <a:latin typeface="+mj-lt"/>
              </a:rPr>
              <a:t>OAH</a:t>
            </a:r>
            <a:r>
              <a:rPr lang="en-US" altLang="en-US" sz="1600" i="1" dirty="0" smtClean="0">
                <a:latin typeface="+mj-lt"/>
              </a:rPr>
              <a:t> Case No. 2010081062)</a:t>
            </a:r>
          </a:p>
        </p:txBody>
      </p:sp>
      <p:sp>
        <p:nvSpPr>
          <p:cNvPr id="2" name="Slide Number Placeholder 1"/>
          <p:cNvSpPr>
            <a:spLocks noGrp="1"/>
          </p:cNvSpPr>
          <p:nvPr>
            <p:ph type="sldNum" sz="quarter" idx="10"/>
          </p:nvPr>
        </p:nvSpPr>
        <p:spPr/>
        <p:txBody>
          <a:bodyPr/>
          <a:lstStyle/>
          <a:p>
            <a:fld id="{EC24BAD7-6A27-4046-BBC0-8E37FDA0E4EB}" type="slidenum">
              <a:rPr lang="en-US" altLang="en-US" smtClean="0">
                <a:solidFill>
                  <a:srgbClr val="1F4485"/>
                </a:solidFill>
              </a:rPr>
              <a:pPr/>
              <a:t>26</a:t>
            </a:fld>
            <a:endParaRPr lang="en-US" altLang="en-US">
              <a:solidFill>
                <a:srgbClr val="1F4485"/>
              </a:solidFill>
            </a:endParaRPr>
          </a:p>
        </p:txBody>
      </p:sp>
    </p:spTree>
    <p:extLst>
      <p:ext uri="{BB962C8B-B14F-4D97-AF65-F5344CB8AC3E}">
        <p14:creationId xmlns:p14="http://schemas.microsoft.com/office/powerpoint/2010/main" val="303704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p:nvPr>
        </p:nvSpPr>
        <p:spPr/>
        <p:txBody>
          <a:bodyPr/>
          <a:lstStyle/>
          <a:p>
            <a:r>
              <a:rPr lang="en-US" altLang="en-US" dirty="0"/>
              <a:t>Day 11 Services</a:t>
            </a:r>
          </a:p>
        </p:txBody>
      </p:sp>
      <p:sp>
        <p:nvSpPr>
          <p:cNvPr id="140291" name="Rectangle 3"/>
          <p:cNvSpPr>
            <a:spLocks noGrp="1"/>
          </p:cNvSpPr>
          <p:nvPr>
            <p:ph type="body" idx="1"/>
          </p:nvPr>
        </p:nvSpPr>
        <p:spPr>
          <a:xfrm>
            <a:off x="457200" y="1420960"/>
            <a:ext cx="8229600" cy="4313583"/>
          </a:xfrm>
        </p:spPr>
        <p:txBody>
          <a:bodyPr/>
          <a:lstStyle/>
          <a:p>
            <a:pPr>
              <a:lnSpc>
                <a:spcPct val="90000"/>
              </a:lnSpc>
              <a:spcAft>
                <a:spcPts val="1800"/>
              </a:spcAft>
            </a:pPr>
            <a:r>
              <a:rPr lang="en-US" altLang="en-US" sz="2400" dirty="0">
                <a:latin typeface="+mj-lt"/>
              </a:rPr>
              <a:t>On </a:t>
            </a:r>
            <a:r>
              <a:rPr lang="en-US" altLang="en-US" sz="2400" b="1" dirty="0">
                <a:latin typeface="+mj-lt"/>
              </a:rPr>
              <a:t>Day 11 </a:t>
            </a:r>
            <a:r>
              <a:rPr lang="en-US" altLang="en-US" sz="2400" dirty="0">
                <a:latin typeface="+mj-lt"/>
              </a:rPr>
              <a:t>of suspension, or if the student is being recommended for expulsion, the District has additional requirements:</a:t>
            </a:r>
          </a:p>
          <a:p>
            <a:pPr lvl="1">
              <a:lnSpc>
                <a:spcPct val="90000"/>
              </a:lnSpc>
              <a:spcAft>
                <a:spcPts val="500"/>
              </a:spcAft>
            </a:pPr>
            <a:r>
              <a:rPr lang="en-US" altLang="en-US" sz="2400" dirty="0">
                <a:latin typeface="+mj-lt"/>
              </a:rPr>
              <a:t>1. Day 11 services </a:t>
            </a:r>
            <a:r>
              <a:rPr lang="en-US" altLang="en-US" sz="2400" b="1" dirty="0">
                <a:latin typeface="+mj-lt"/>
              </a:rPr>
              <a:t>AND</a:t>
            </a:r>
          </a:p>
          <a:p>
            <a:pPr lvl="1">
              <a:lnSpc>
                <a:spcPct val="90000"/>
              </a:lnSpc>
              <a:spcAft>
                <a:spcPts val="500"/>
              </a:spcAft>
            </a:pPr>
            <a:r>
              <a:rPr lang="en-US" altLang="en-US" sz="2400" dirty="0">
                <a:latin typeface="+mj-lt"/>
              </a:rPr>
              <a:t>2. MD Meeting</a:t>
            </a:r>
          </a:p>
          <a:p>
            <a:pPr lvl="2">
              <a:lnSpc>
                <a:spcPct val="90000"/>
              </a:lnSpc>
              <a:spcAft>
                <a:spcPts val="500"/>
              </a:spcAft>
            </a:pPr>
            <a:r>
              <a:rPr lang="en-US" altLang="en-US" sz="2400" dirty="0">
                <a:latin typeface="+mj-lt"/>
              </a:rPr>
              <a:t>a “Manifestation Determination” within 10 school days of a </a:t>
            </a:r>
            <a:r>
              <a:rPr lang="en-US" altLang="en-US" sz="2400" u="sng" dirty="0">
                <a:latin typeface="+mj-lt"/>
              </a:rPr>
              <a:t>decision</a:t>
            </a:r>
            <a:r>
              <a:rPr lang="en-US" altLang="en-US" sz="2400" dirty="0">
                <a:latin typeface="+mj-lt"/>
              </a:rPr>
              <a:t> to make a disciplinary change in placement.</a:t>
            </a:r>
          </a:p>
          <a:p>
            <a:pPr lvl="2">
              <a:lnSpc>
                <a:spcPct val="90000"/>
              </a:lnSpc>
              <a:spcAft>
                <a:spcPts val="500"/>
              </a:spcAft>
            </a:pPr>
            <a:r>
              <a:rPr lang="en-US" altLang="en-US" sz="2400" dirty="0">
                <a:latin typeface="+mj-lt"/>
              </a:rPr>
              <a:t>District must notify parents and provide procedural safeguards</a:t>
            </a:r>
          </a:p>
        </p:txBody>
      </p:sp>
      <p:sp>
        <p:nvSpPr>
          <p:cNvPr id="2" name="Slide Number Placeholder 1"/>
          <p:cNvSpPr>
            <a:spLocks noGrp="1"/>
          </p:cNvSpPr>
          <p:nvPr>
            <p:ph type="sldNum" sz="quarter" idx="10"/>
          </p:nvPr>
        </p:nvSpPr>
        <p:spPr/>
        <p:txBody>
          <a:bodyPr/>
          <a:lstStyle/>
          <a:p>
            <a:fld id="{EC24BAD7-6A27-4046-BBC0-8E37FDA0E4EB}" type="slidenum">
              <a:rPr lang="en-US" altLang="en-US" smtClean="0">
                <a:solidFill>
                  <a:srgbClr val="1F4485"/>
                </a:solidFill>
              </a:rPr>
              <a:pPr/>
              <a:t>27</a:t>
            </a:fld>
            <a:endParaRPr lang="en-US" altLang="en-US">
              <a:solidFill>
                <a:srgbClr val="1F4485"/>
              </a:solidFill>
            </a:endParaRPr>
          </a:p>
        </p:txBody>
      </p:sp>
    </p:spTree>
    <p:extLst>
      <p:ext uri="{BB962C8B-B14F-4D97-AF65-F5344CB8AC3E}">
        <p14:creationId xmlns:p14="http://schemas.microsoft.com/office/powerpoint/2010/main" val="4249684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p:nvPr>
        </p:nvSpPr>
        <p:spPr/>
        <p:txBody>
          <a:bodyPr/>
          <a:lstStyle/>
          <a:p>
            <a:r>
              <a:rPr lang="en-US" altLang="en-US" dirty="0"/>
              <a:t>Manifestation Determinations</a:t>
            </a:r>
          </a:p>
        </p:txBody>
      </p:sp>
      <p:sp>
        <p:nvSpPr>
          <p:cNvPr id="140291" name="Rectangle 3"/>
          <p:cNvSpPr>
            <a:spLocks noGrp="1"/>
          </p:cNvSpPr>
          <p:nvPr>
            <p:ph type="body" idx="1"/>
          </p:nvPr>
        </p:nvSpPr>
        <p:spPr>
          <a:xfrm>
            <a:off x="457200" y="1425576"/>
            <a:ext cx="8229600" cy="4572000"/>
          </a:xfrm>
        </p:spPr>
        <p:txBody>
          <a:bodyPr/>
          <a:lstStyle/>
          <a:p>
            <a:pPr>
              <a:lnSpc>
                <a:spcPct val="90000"/>
              </a:lnSpc>
              <a:spcAft>
                <a:spcPts val="1200"/>
              </a:spcAft>
            </a:pPr>
            <a:r>
              <a:rPr lang="en-US" altLang="en-US" sz="2400" dirty="0">
                <a:latin typeface="+mj-lt"/>
              </a:rPr>
              <a:t>The MD Review must include at least one parent/guardian and relevant members of the student’s </a:t>
            </a:r>
            <a:r>
              <a:rPr lang="en-US" altLang="en-US" sz="2400" dirty="0" err="1">
                <a:latin typeface="+mj-lt"/>
              </a:rPr>
              <a:t>IEP</a:t>
            </a:r>
            <a:r>
              <a:rPr lang="en-US" altLang="en-US" sz="2400" dirty="0">
                <a:latin typeface="+mj-lt"/>
              </a:rPr>
              <a:t> team.</a:t>
            </a:r>
          </a:p>
          <a:p>
            <a:pPr lvl="1">
              <a:lnSpc>
                <a:spcPct val="90000"/>
              </a:lnSpc>
              <a:spcAft>
                <a:spcPts val="1200"/>
              </a:spcAft>
            </a:pPr>
            <a:r>
              <a:rPr lang="en-US" altLang="en-US" sz="2400" dirty="0">
                <a:latin typeface="+mj-lt"/>
              </a:rPr>
              <a:t>It is best to have the whole </a:t>
            </a:r>
            <a:r>
              <a:rPr lang="en-US" altLang="en-US" sz="2400" dirty="0" err="1">
                <a:latin typeface="+mj-lt"/>
              </a:rPr>
              <a:t>IEP</a:t>
            </a:r>
            <a:r>
              <a:rPr lang="en-US" altLang="en-US" sz="2400" dirty="0">
                <a:latin typeface="+mj-lt"/>
              </a:rPr>
              <a:t> team present.</a:t>
            </a:r>
          </a:p>
          <a:p>
            <a:pPr>
              <a:lnSpc>
                <a:spcPct val="90000"/>
              </a:lnSpc>
              <a:spcAft>
                <a:spcPts val="500"/>
              </a:spcAft>
            </a:pPr>
            <a:r>
              <a:rPr lang="en-US" altLang="en-US" sz="2400" dirty="0">
                <a:latin typeface="+mj-lt"/>
              </a:rPr>
              <a:t>Review all relevant information in the student’s file, including the </a:t>
            </a:r>
            <a:r>
              <a:rPr lang="en-US" altLang="en-US" sz="2400" dirty="0" err="1">
                <a:latin typeface="+mj-lt"/>
              </a:rPr>
              <a:t>IEP</a:t>
            </a:r>
            <a:r>
              <a:rPr lang="en-US" altLang="en-US" sz="2400" dirty="0">
                <a:latin typeface="+mj-lt"/>
              </a:rPr>
              <a:t>, teach observations, and any other relevant information.</a:t>
            </a:r>
          </a:p>
          <a:p>
            <a:pPr lvl="1">
              <a:lnSpc>
                <a:spcPct val="90000"/>
              </a:lnSpc>
              <a:spcAft>
                <a:spcPts val="500"/>
              </a:spcAft>
            </a:pPr>
            <a:endParaRPr lang="en-US" altLang="en-US" sz="2200" dirty="0"/>
          </a:p>
        </p:txBody>
      </p:sp>
      <p:sp>
        <p:nvSpPr>
          <p:cNvPr id="2" name="Slide Number Placeholder 1"/>
          <p:cNvSpPr>
            <a:spLocks noGrp="1"/>
          </p:cNvSpPr>
          <p:nvPr>
            <p:ph type="sldNum" sz="quarter" idx="10"/>
          </p:nvPr>
        </p:nvSpPr>
        <p:spPr/>
        <p:txBody>
          <a:bodyPr/>
          <a:lstStyle/>
          <a:p>
            <a:fld id="{EC24BAD7-6A27-4046-BBC0-8E37FDA0E4EB}" type="slidenum">
              <a:rPr lang="en-US" altLang="en-US" smtClean="0">
                <a:solidFill>
                  <a:srgbClr val="1F4485"/>
                </a:solidFill>
              </a:rPr>
              <a:pPr/>
              <a:t>28</a:t>
            </a:fld>
            <a:endParaRPr lang="en-US" altLang="en-US">
              <a:solidFill>
                <a:srgbClr val="1F4485"/>
              </a:solidFill>
            </a:endParaRPr>
          </a:p>
        </p:txBody>
      </p:sp>
    </p:spTree>
    <p:extLst>
      <p:ext uri="{BB962C8B-B14F-4D97-AF65-F5344CB8AC3E}">
        <p14:creationId xmlns:p14="http://schemas.microsoft.com/office/powerpoint/2010/main" val="3835330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p:nvPr>
        </p:nvSpPr>
        <p:spPr/>
        <p:txBody>
          <a:bodyPr/>
          <a:lstStyle/>
          <a:p>
            <a:r>
              <a:rPr lang="en-US" altLang="en-US" dirty="0"/>
              <a:t>Manifestation Determinations</a:t>
            </a:r>
          </a:p>
        </p:txBody>
      </p:sp>
      <p:sp>
        <p:nvSpPr>
          <p:cNvPr id="140291" name="Rectangle 3"/>
          <p:cNvSpPr>
            <a:spLocks noGrp="1"/>
          </p:cNvSpPr>
          <p:nvPr>
            <p:ph type="body" idx="1"/>
          </p:nvPr>
        </p:nvSpPr>
        <p:spPr>
          <a:xfrm>
            <a:off x="457200" y="1600200"/>
            <a:ext cx="8229600" cy="4572000"/>
          </a:xfrm>
        </p:spPr>
        <p:txBody>
          <a:bodyPr/>
          <a:lstStyle/>
          <a:p>
            <a:pPr>
              <a:lnSpc>
                <a:spcPct val="90000"/>
              </a:lnSpc>
              <a:spcAft>
                <a:spcPts val="1800"/>
              </a:spcAft>
            </a:pPr>
            <a:r>
              <a:rPr lang="en-US" altLang="en-US" sz="2400" dirty="0">
                <a:latin typeface="+mj-lt"/>
              </a:rPr>
              <a:t>The </a:t>
            </a:r>
            <a:r>
              <a:rPr lang="en-US" altLang="en-US" sz="2400" dirty="0" err="1">
                <a:latin typeface="+mj-lt"/>
              </a:rPr>
              <a:t>IEP</a:t>
            </a:r>
            <a:r>
              <a:rPr lang="en-US" altLang="en-US" sz="2400" dirty="0">
                <a:latin typeface="+mj-lt"/>
              </a:rPr>
              <a:t> team will determine whether the student’s behavior that led to the discipline was:</a:t>
            </a:r>
          </a:p>
          <a:p>
            <a:pPr lvl="1">
              <a:lnSpc>
                <a:spcPct val="90000"/>
              </a:lnSpc>
              <a:spcAft>
                <a:spcPts val="500"/>
              </a:spcAft>
            </a:pPr>
            <a:r>
              <a:rPr lang="en-US" altLang="en-US" sz="2400" dirty="0">
                <a:latin typeface="+mj-lt"/>
              </a:rPr>
              <a:t>Caused by, or had a direct and substantial relationship to, the child’s disability; or</a:t>
            </a:r>
          </a:p>
          <a:p>
            <a:pPr lvl="1">
              <a:lnSpc>
                <a:spcPct val="90000"/>
              </a:lnSpc>
              <a:spcAft>
                <a:spcPts val="500"/>
              </a:spcAft>
            </a:pPr>
            <a:r>
              <a:rPr lang="en-US" altLang="en-US" sz="2400" dirty="0">
                <a:latin typeface="+mj-lt"/>
              </a:rPr>
              <a:t>The direct result of the Director’s failure to implement the student’s </a:t>
            </a:r>
            <a:r>
              <a:rPr lang="en-US" altLang="en-US" sz="2400" dirty="0" err="1">
                <a:latin typeface="+mj-lt"/>
              </a:rPr>
              <a:t>IEP</a:t>
            </a:r>
            <a:r>
              <a:rPr lang="en-US" altLang="en-US" sz="2400" dirty="0">
                <a:latin typeface="+mj-lt"/>
              </a:rPr>
              <a:t>.</a:t>
            </a:r>
          </a:p>
        </p:txBody>
      </p:sp>
      <p:sp>
        <p:nvSpPr>
          <p:cNvPr id="2" name="Slide Number Placeholder 1"/>
          <p:cNvSpPr>
            <a:spLocks noGrp="1"/>
          </p:cNvSpPr>
          <p:nvPr>
            <p:ph type="sldNum" sz="quarter" idx="10"/>
          </p:nvPr>
        </p:nvSpPr>
        <p:spPr/>
        <p:txBody>
          <a:bodyPr/>
          <a:lstStyle/>
          <a:p>
            <a:fld id="{EC24BAD7-6A27-4046-BBC0-8E37FDA0E4EB}" type="slidenum">
              <a:rPr lang="en-US" altLang="en-US" smtClean="0">
                <a:solidFill>
                  <a:srgbClr val="1F4485"/>
                </a:solidFill>
              </a:rPr>
              <a:pPr/>
              <a:t>29</a:t>
            </a:fld>
            <a:endParaRPr lang="en-US" altLang="en-US">
              <a:solidFill>
                <a:srgbClr val="1F4485"/>
              </a:solidFill>
            </a:endParaRPr>
          </a:p>
        </p:txBody>
      </p:sp>
    </p:spTree>
    <p:extLst>
      <p:ext uri="{BB962C8B-B14F-4D97-AF65-F5344CB8AC3E}">
        <p14:creationId xmlns:p14="http://schemas.microsoft.com/office/powerpoint/2010/main" val="3543538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Paper </a:t>
            </a:r>
            <a:r>
              <a:rPr lang="en-US" smtClean="0"/>
              <a:t>#2 </a:t>
            </a:r>
            <a:r>
              <a:rPr lang="en-US" dirty="0" smtClean="0"/>
              <a:t>– Choose One Topic</a:t>
            </a:r>
            <a:endParaRPr lang="en-US" dirty="0"/>
          </a:p>
        </p:txBody>
      </p:sp>
      <p:sp>
        <p:nvSpPr>
          <p:cNvPr id="3" name="Content Placeholder 2"/>
          <p:cNvSpPr>
            <a:spLocks noGrp="1"/>
          </p:cNvSpPr>
          <p:nvPr>
            <p:ph idx="1"/>
          </p:nvPr>
        </p:nvSpPr>
        <p:spPr/>
        <p:txBody>
          <a:bodyPr/>
          <a:lstStyle/>
          <a:p>
            <a:r>
              <a:rPr lang="en-US" dirty="0" smtClean="0"/>
              <a:t>1,000 Words – Due 11/09/16</a:t>
            </a:r>
          </a:p>
          <a:p>
            <a:r>
              <a:rPr lang="en-US" dirty="0" smtClean="0"/>
              <a:t>PROMPTS:</a:t>
            </a:r>
            <a:r>
              <a:rPr lang="en-US" dirty="0"/>
              <a:t> </a:t>
            </a:r>
            <a:r>
              <a:rPr lang="en-US" dirty="0" smtClean="0"/>
              <a:t> From your review of available literature, with specific emphasis on relevant statutory and case law, please discuss what a school psychologist should consider, and </a:t>
            </a:r>
            <a:r>
              <a:rPr lang="en-US" dirty="0"/>
              <a:t>what a school psychologist should </a:t>
            </a:r>
            <a:r>
              <a:rPr lang="en-US" dirty="0" smtClean="0"/>
              <a:t>do, when:</a:t>
            </a:r>
          </a:p>
          <a:p>
            <a:pPr lvl="1"/>
            <a:r>
              <a:rPr lang="en-US" dirty="0"/>
              <a:t>D</a:t>
            </a:r>
            <a:r>
              <a:rPr lang="en-US" dirty="0" smtClean="0"/>
              <a:t>eciding what areas to assess a child for special education?</a:t>
            </a:r>
          </a:p>
          <a:p>
            <a:pPr lvl="1"/>
            <a:r>
              <a:rPr lang="en-US" dirty="0" smtClean="0"/>
              <a:t>Deciding whether or not a student’s misconduct is a manifestation of his/her disability?</a:t>
            </a:r>
          </a:p>
          <a:p>
            <a:pPr lvl="1"/>
            <a:r>
              <a:rPr lang="en-US" dirty="0" smtClean="0"/>
              <a:t>Deciding </a:t>
            </a:r>
            <a:r>
              <a:rPr lang="en-US" dirty="0"/>
              <a:t>whether or not to recommend that the IEP team find a child for eligible for special </a:t>
            </a:r>
            <a:r>
              <a:rPr lang="en-US" dirty="0" smtClean="0"/>
              <a:t>education</a:t>
            </a:r>
          </a:p>
          <a:p>
            <a:pPr marL="685800" lvl="2" indent="0">
              <a:buNone/>
            </a:pPr>
            <a:endParaRPr lang="en-US" dirty="0" smtClean="0"/>
          </a:p>
        </p:txBody>
      </p:sp>
      <p:sp>
        <p:nvSpPr>
          <p:cNvPr id="4" name="Slide Number Placeholder 3"/>
          <p:cNvSpPr>
            <a:spLocks noGrp="1"/>
          </p:cNvSpPr>
          <p:nvPr>
            <p:ph type="sldNum" sz="quarter" idx="10"/>
          </p:nvPr>
        </p:nvSpPr>
        <p:spPr/>
        <p:txBody>
          <a:bodyPr/>
          <a:lstStyle/>
          <a:p>
            <a:pPr>
              <a:defRPr/>
            </a:pPr>
            <a:fld id="{5CFFE022-2DD6-4C7D-88E2-C4DC6D21A63A}" type="slidenum">
              <a:rPr lang="en-US" altLang="en-US" smtClean="0"/>
              <a:pPr>
                <a:defRPr/>
              </a:pPr>
              <a:t>3</a:t>
            </a:fld>
            <a:endParaRPr lang="en-US" altLang="en-US"/>
          </a:p>
        </p:txBody>
      </p:sp>
    </p:spTree>
    <p:extLst>
      <p:ext uri="{BB962C8B-B14F-4D97-AF65-F5344CB8AC3E}">
        <p14:creationId xmlns:p14="http://schemas.microsoft.com/office/powerpoint/2010/main" val="17849916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p:nvPr>
        </p:nvSpPr>
        <p:spPr/>
        <p:txBody>
          <a:bodyPr/>
          <a:lstStyle/>
          <a:p>
            <a:r>
              <a:rPr lang="en-US" altLang="en-US" dirty="0"/>
              <a:t>Manifestation Determinations</a:t>
            </a:r>
          </a:p>
        </p:txBody>
      </p:sp>
      <p:sp>
        <p:nvSpPr>
          <p:cNvPr id="140291" name="Rectangle 3"/>
          <p:cNvSpPr>
            <a:spLocks noGrp="1"/>
          </p:cNvSpPr>
          <p:nvPr>
            <p:ph type="body" idx="1"/>
          </p:nvPr>
        </p:nvSpPr>
        <p:spPr>
          <a:xfrm>
            <a:off x="457200" y="1319349"/>
            <a:ext cx="8229600" cy="4852851"/>
          </a:xfrm>
        </p:spPr>
        <p:txBody>
          <a:bodyPr/>
          <a:lstStyle/>
          <a:p>
            <a:pPr>
              <a:lnSpc>
                <a:spcPct val="90000"/>
              </a:lnSpc>
              <a:spcAft>
                <a:spcPts val="500"/>
              </a:spcAft>
            </a:pPr>
            <a:r>
              <a:rPr lang="en-US" altLang="en-US" sz="2000" dirty="0">
                <a:latin typeface="+mj-lt"/>
              </a:rPr>
              <a:t>If the answer to both questions is “no”:</a:t>
            </a:r>
          </a:p>
          <a:p>
            <a:pPr lvl="1">
              <a:lnSpc>
                <a:spcPct val="90000"/>
              </a:lnSpc>
              <a:spcAft>
                <a:spcPts val="500"/>
              </a:spcAft>
            </a:pPr>
            <a:r>
              <a:rPr lang="en-US" altLang="en-US" dirty="0">
                <a:latin typeface="+mj-lt"/>
              </a:rPr>
              <a:t>The District can discipline the student in the same manner as general education students.</a:t>
            </a:r>
          </a:p>
          <a:p>
            <a:pPr lvl="1">
              <a:lnSpc>
                <a:spcPct val="90000"/>
              </a:lnSpc>
              <a:spcAft>
                <a:spcPts val="500"/>
              </a:spcAft>
            </a:pPr>
            <a:r>
              <a:rPr lang="en-US" altLang="en-US" dirty="0">
                <a:latin typeface="+mj-lt"/>
              </a:rPr>
              <a:t>The District may need to conduct behavioral assessment or offer behavioral interventions.</a:t>
            </a:r>
          </a:p>
          <a:p>
            <a:pPr>
              <a:lnSpc>
                <a:spcPct val="90000"/>
              </a:lnSpc>
              <a:spcAft>
                <a:spcPts val="500"/>
              </a:spcAft>
            </a:pPr>
            <a:r>
              <a:rPr lang="en-US" altLang="en-US" sz="2000" dirty="0">
                <a:latin typeface="+mj-lt"/>
              </a:rPr>
              <a:t>If the answer to </a:t>
            </a:r>
            <a:r>
              <a:rPr lang="en-US" altLang="en-US" sz="2000" u="sng" dirty="0">
                <a:latin typeface="+mj-lt"/>
              </a:rPr>
              <a:t>either</a:t>
            </a:r>
            <a:r>
              <a:rPr lang="en-US" altLang="en-US" sz="2000" dirty="0">
                <a:latin typeface="+mj-lt"/>
              </a:rPr>
              <a:t> question is “yes”:</a:t>
            </a:r>
          </a:p>
          <a:p>
            <a:pPr lvl="1">
              <a:lnSpc>
                <a:spcPct val="90000"/>
              </a:lnSpc>
              <a:spcAft>
                <a:spcPts val="500"/>
              </a:spcAft>
            </a:pPr>
            <a:r>
              <a:rPr lang="en-US" altLang="en-US" dirty="0">
                <a:latin typeface="+mj-lt"/>
              </a:rPr>
              <a:t>Student cannot be further disciplined.</a:t>
            </a:r>
          </a:p>
          <a:p>
            <a:pPr lvl="1">
              <a:lnSpc>
                <a:spcPct val="90000"/>
              </a:lnSpc>
              <a:spcAft>
                <a:spcPts val="500"/>
              </a:spcAft>
            </a:pPr>
            <a:r>
              <a:rPr lang="en-US" altLang="en-US" dirty="0">
                <a:latin typeface="+mj-lt"/>
              </a:rPr>
              <a:t>Return the student to the placement from which they were removed, unless placement is changed through </a:t>
            </a:r>
            <a:r>
              <a:rPr lang="en-US" altLang="en-US" dirty="0" err="1">
                <a:latin typeface="+mj-lt"/>
              </a:rPr>
              <a:t>IEP</a:t>
            </a:r>
            <a:r>
              <a:rPr lang="en-US" altLang="en-US" dirty="0">
                <a:latin typeface="+mj-lt"/>
              </a:rPr>
              <a:t> process or student is placed in </a:t>
            </a:r>
            <a:r>
              <a:rPr lang="en-US" altLang="en-US" dirty="0" err="1">
                <a:latin typeface="+mj-lt"/>
              </a:rPr>
              <a:t>IAES</a:t>
            </a:r>
            <a:r>
              <a:rPr lang="en-US" altLang="en-US" dirty="0">
                <a:latin typeface="+mj-lt"/>
              </a:rPr>
              <a:t>.</a:t>
            </a:r>
          </a:p>
          <a:p>
            <a:pPr lvl="1">
              <a:lnSpc>
                <a:spcPct val="90000"/>
              </a:lnSpc>
              <a:spcAft>
                <a:spcPts val="500"/>
              </a:spcAft>
            </a:pPr>
            <a:r>
              <a:rPr lang="en-US" altLang="en-US" dirty="0">
                <a:latin typeface="+mj-lt"/>
              </a:rPr>
              <a:t>Must conduct behavioral assessment and develop behavioral intervention plan, unless the student already has one.</a:t>
            </a:r>
          </a:p>
          <a:p>
            <a:pPr lvl="1">
              <a:lnSpc>
                <a:spcPct val="90000"/>
              </a:lnSpc>
              <a:spcAft>
                <a:spcPts val="500"/>
              </a:spcAft>
            </a:pPr>
            <a:r>
              <a:rPr lang="en-US" altLang="en-US" dirty="0">
                <a:latin typeface="+mj-lt"/>
              </a:rPr>
              <a:t>If </a:t>
            </a:r>
            <a:r>
              <a:rPr lang="en-US" altLang="en-US" dirty="0" err="1">
                <a:latin typeface="+mj-lt"/>
              </a:rPr>
              <a:t>IEP</a:t>
            </a:r>
            <a:r>
              <a:rPr lang="en-US" altLang="en-US" dirty="0">
                <a:latin typeface="+mj-lt"/>
              </a:rPr>
              <a:t> was not properly implemented, must take immediate steps to remedy this.</a:t>
            </a:r>
          </a:p>
        </p:txBody>
      </p:sp>
      <p:sp>
        <p:nvSpPr>
          <p:cNvPr id="2" name="Slide Number Placeholder 1"/>
          <p:cNvSpPr>
            <a:spLocks noGrp="1"/>
          </p:cNvSpPr>
          <p:nvPr>
            <p:ph type="sldNum" sz="quarter" idx="10"/>
          </p:nvPr>
        </p:nvSpPr>
        <p:spPr/>
        <p:txBody>
          <a:bodyPr/>
          <a:lstStyle/>
          <a:p>
            <a:fld id="{EC24BAD7-6A27-4046-BBC0-8E37FDA0E4EB}" type="slidenum">
              <a:rPr lang="en-US" altLang="en-US" smtClean="0">
                <a:solidFill>
                  <a:srgbClr val="1F4485"/>
                </a:solidFill>
              </a:rPr>
              <a:pPr/>
              <a:t>30</a:t>
            </a:fld>
            <a:endParaRPr lang="en-US" altLang="en-US">
              <a:solidFill>
                <a:srgbClr val="1F4485"/>
              </a:solidFill>
            </a:endParaRPr>
          </a:p>
        </p:txBody>
      </p:sp>
    </p:spTree>
    <p:extLst>
      <p:ext uri="{BB962C8B-B14F-4D97-AF65-F5344CB8AC3E}">
        <p14:creationId xmlns:p14="http://schemas.microsoft.com/office/powerpoint/2010/main" val="2932638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p:nvPr>
        </p:nvSpPr>
        <p:spPr/>
        <p:txBody>
          <a:bodyPr/>
          <a:lstStyle/>
          <a:p>
            <a:r>
              <a:rPr lang="en-US" altLang="en-US" dirty="0"/>
              <a:t>Manifestation Determination </a:t>
            </a:r>
            <a:r>
              <a:rPr lang="en-US" altLang="en-US" dirty="0" err="1"/>
              <a:t>IEP</a:t>
            </a:r>
            <a:endParaRPr lang="en-US" altLang="en-US" dirty="0"/>
          </a:p>
        </p:txBody>
      </p:sp>
      <p:sp>
        <p:nvSpPr>
          <p:cNvPr id="140291" name="Rectangle 3"/>
          <p:cNvSpPr>
            <a:spLocks noGrp="1"/>
          </p:cNvSpPr>
          <p:nvPr>
            <p:ph type="body" idx="1"/>
          </p:nvPr>
        </p:nvSpPr>
        <p:spPr>
          <a:xfrm>
            <a:off x="457200" y="1600200"/>
            <a:ext cx="8229600" cy="4572000"/>
          </a:xfrm>
        </p:spPr>
        <p:txBody>
          <a:bodyPr/>
          <a:lstStyle/>
          <a:p>
            <a:pPr>
              <a:lnSpc>
                <a:spcPct val="90000"/>
              </a:lnSpc>
              <a:spcAft>
                <a:spcPts val="500"/>
              </a:spcAft>
            </a:pPr>
            <a:r>
              <a:rPr lang="en-US" altLang="en-US" sz="2400" dirty="0">
                <a:latin typeface="+mj-lt"/>
              </a:rPr>
              <a:t>At each subsequent suspension past 10 days, the team MUST conduct a MD, even for the same offense.</a:t>
            </a:r>
          </a:p>
          <a:p>
            <a:pPr>
              <a:lnSpc>
                <a:spcPct val="90000"/>
              </a:lnSpc>
              <a:spcAft>
                <a:spcPts val="500"/>
              </a:spcAft>
            </a:pPr>
            <a:r>
              <a:rPr lang="en-US" altLang="en-US" sz="2400" dirty="0">
                <a:latin typeface="+mj-lt"/>
              </a:rPr>
              <a:t>A school site may NOT exceed 20 days of suspension for a special education student.</a:t>
            </a:r>
          </a:p>
        </p:txBody>
      </p:sp>
      <p:sp>
        <p:nvSpPr>
          <p:cNvPr id="2" name="Slide Number Placeholder 1"/>
          <p:cNvSpPr>
            <a:spLocks noGrp="1"/>
          </p:cNvSpPr>
          <p:nvPr>
            <p:ph type="sldNum" sz="quarter" idx="10"/>
          </p:nvPr>
        </p:nvSpPr>
        <p:spPr/>
        <p:txBody>
          <a:bodyPr/>
          <a:lstStyle/>
          <a:p>
            <a:fld id="{EC24BAD7-6A27-4046-BBC0-8E37FDA0E4EB}" type="slidenum">
              <a:rPr lang="en-US" altLang="en-US" smtClean="0">
                <a:solidFill>
                  <a:srgbClr val="1F4485"/>
                </a:solidFill>
              </a:rPr>
              <a:pPr/>
              <a:t>31</a:t>
            </a:fld>
            <a:endParaRPr lang="en-US" altLang="en-US">
              <a:solidFill>
                <a:srgbClr val="1F4485"/>
              </a:solidFill>
            </a:endParaRPr>
          </a:p>
        </p:txBody>
      </p:sp>
    </p:spTree>
    <p:extLst>
      <p:ext uri="{BB962C8B-B14F-4D97-AF65-F5344CB8AC3E}">
        <p14:creationId xmlns:p14="http://schemas.microsoft.com/office/powerpoint/2010/main" val="41323261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p:nvPr>
        </p:nvSpPr>
        <p:spPr/>
        <p:txBody>
          <a:bodyPr/>
          <a:lstStyle/>
          <a:p>
            <a:r>
              <a:rPr lang="en-US" altLang="en-US" dirty="0"/>
              <a:t>Section 504 Discipline</a:t>
            </a:r>
          </a:p>
        </p:txBody>
      </p:sp>
      <p:sp>
        <p:nvSpPr>
          <p:cNvPr id="140291" name="Rectangle 3"/>
          <p:cNvSpPr>
            <a:spLocks noGrp="1"/>
          </p:cNvSpPr>
          <p:nvPr>
            <p:ph type="body" idx="1"/>
          </p:nvPr>
        </p:nvSpPr>
        <p:spPr>
          <a:xfrm>
            <a:off x="457200" y="1600200"/>
            <a:ext cx="8229600" cy="4572000"/>
          </a:xfrm>
        </p:spPr>
        <p:txBody>
          <a:bodyPr/>
          <a:lstStyle/>
          <a:p>
            <a:pPr>
              <a:lnSpc>
                <a:spcPct val="90000"/>
              </a:lnSpc>
              <a:spcAft>
                <a:spcPts val="500"/>
              </a:spcAft>
            </a:pPr>
            <a:r>
              <a:rPr lang="en-US" altLang="en-US" sz="2400" dirty="0">
                <a:latin typeface="+mj-lt"/>
              </a:rPr>
              <a:t>MD meeting must be held to determine if the student’s behavior was a manifestation of their </a:t>
            </a:r>
            <a:r>
              <a:rPr lang="en-US" altLang="en-US" sz="2400" dirty="0" smtClean="0">
                <a:latin typeface="+mj-lt"/>
              </a:rPr>
              <a:t>documented </a:t>
            </a:r>
            <a:r>
              <a:rPr lang="en-US" altLang="en-US" sz="2400" dirty="0">
                <a:latin typeface="+mj-lt"/>
              </a:rPr>
              <a:t>disability.</a:t>
            </a:r>
          </a:p>
          <a:p>
            <a:pPr>
              <a:lnSpc>
                <a:spcPct val="90000"/>
              </a:lnSpc>
              <a:spcAft>
                <a:spcPts val="500"/>
              </a:spcAft>
            </a:pPr>
            <a:r>
              <a:rPr lang="en-US" altLang="en-US" sz="2400" dirty="0">
                <a:latin typeface="+mj-lt"/>
              </a:rPr>
              <a:t>A 504 student is not entitled to services on Day 11 of suspension.</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1424" y="3662153"/>
            <a:ext cx="3121152" cy="2081784"/>
          </a:xfrm>
          <a:prstGeom prst="rect">
            <a:avLst/>
          </a:prstGeom>
        </p:spPr>
      </p:pic>
      <p:sp>
        <p:nvSpPr>
          <p:cNvPr id="6" name="Slide Number Placeholder 5"/>
          <p:cNvSpPr>
            <a:spLocks noGrp="1"/>
          </p:cNvSpPr>
          <p:nvPr>
            <p:ph type="sldNum" sz="quarter" idx="10"/>
          </p:nvPr>
        </p:nvSpPr>
        <p:spPr/>
        <p:txBody>
          <a:bodyPr/>
          <a:lstStyle/>
          <a:p>
            <a:fld id="{EC24BAD7-6A27-4046-BBC0-8E37FDA0E4EB}" type="slidenum">
              <a:rPr lang="en-US" altLang="en-US" smtClean="0">
                <a:solidFill>
                  <a:srgbClr val="1F4485"/>
                </a:solidFill>
              </a:rPr>
              <a:pPr/>
              <a:t>32</a:t>
            </a:fld>
            <a:endParaRPr lang="en-US" altLang="en-US">
              <a:solidFill>
                <a:srgbClr val="1F4485"/>
              </a:solidFill>
            </a:endParaRPr>
          </a:p>
        </p:txBody>
      </p:sp>
    </p:spTree>
    <p:extLst>
      <p:ext uri="{BB962C8B-B14F-4D97-AF65-F5344CB8AC3E}">
        <p14:creationId xmlns:p14="http://schemas.microsoft.com/office/powerpoint/2010/main" val="2582590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p:nvPr>
        </p:nvSpPr>
        <p:spPr/>
        <p:txBody>
          <a:bodyPr/>
          <a:lstStyle/>
          <a:p>
            <a:r>
              <a:rPr lang="en-US" altLang="en-US" dirty="0"/>
              <a:t>Change of Placement: Interim Alternative Educational Settings</a:t>
            </a:r>
          </a:p>
        </p:txBody>
      </p:sp>
      <p:sp>
        <p:nvSpPr>
          <p:cNvPr id="140291" name="Rectangle 3"/>
          <p:cNvSpPr>
            <a:spLocks noGrp="1"/>
          </p:cNvSpPr>
          <p:nvPr>
            <p:ph type="body" idx="1"/>
          </p:nvPr>
        </p:nvSpPr>
        <p:spPr>
          <a:xfrm>
            <a:off x="457200" y="1600200"/>
            <a:ext cx="8229600" cy="4572000"/>
          </a:xfrm>
        </p:spPr>
        <p:txBody>
          <a:bodyPr/>
          <a:lstStyle/>
          <a:p>
            <a:pPr marL="0" indent="0">
              <a:lnSpc>
                <a:spcPct val="90000"/>
              </a:lnSpc>
              <a:spcAft>
                <a:spcPts val="500"/>
              </a:spcAft>
              <a:buNone/>
            </a:pPr>
            <a:r>
              <a:rPr lang="en-US" altLang="en-US" sz="2400" i="1" u="sng" dirty="0" err="1">
                <a:latin typeface="+mj-lt"/>
              </a:rPr>
              <a:t>Honig</a:t>
            </a:r>
            <a:r>
              <a:rPr lang="en-US" altLang="en-US" sz="2400" i="1" u="sng" dirty="0">
                <a:latin typeface="+mj-lt"/>
              </a:rPr>
              <a:t> v. Doe</a:t>
            </a:r>
          </a:p>
          <a:p>
            <a:pPr marL="0" indent="0">
              <a:lnSpc>
                <a:spcPct val="90000"/>
              </a:lnSpc>
              <a:spcAft>
                <a:spcPts val="500"/>
              </a:spcAft>
              <a:buNone/>
            </a:pPr>
            <a:endParaRPr lang="en-US" altLang="en-US" sz="2400" b="1" i="1" dirty="0"/>
          </a:p>
          <a:p>
            <a:pPr>
              <a:lnSpc>
                <a:spcPct val="90000"/>
              </a:lnSpc>
              <a:spcAft>
                <a:spcPts val="500"/>
              </a:spcAft>
            </a:pPr>
            <a:r>
              <a:rPr lang="en-US" altLang="en-US" sz="2400" dirty="0" err="1">
                <a:latin typeface="+mj-lt"/>
              </a:rPr>
              <a:t>Honig</a:t>
            </a:r>
            <a:r>
              <a:rPr lang="en-US" altLang="en-US" sz="2400" dirty="0">
                <a:latin typeface="+mj-lt"/>
              </a:rPr>
              <a:t> is the touchstone Supreme Court case regarding the </a:t>
            </a:r>
            <a:r>
              <a:rPr lang="en-US" altLang="en-US" sz="2400" dirty="0" err="1">
                <a:latin typeface="+mj-lt"/>
              </a:rPr>
              <a:t>IDEA’s</a:t>
            </a:r>
            <a:r>
              <a:rPr lang="en-US" altLang="en-US" sz="2400" dirty="0">
                <a:latin typeface="+mj-lt"/>
              </a:rPr>
              <a:t> “stay put” provisions.</a:t>
            </a:r>
          </a:p>
          <a:p>
            <a:pPr>
              <a:lnSpc>
                <a:spcPct val="90000"/>
              </a:lnSpc>
              <a:spcAft>
                <a:spcPts val="500"/>
              </a:spcAft>
            </a:pPr>
            <a:r>
              <a:rPr lang="en-US" altLang="en-US" sz="2400" dirty="0">
                <a:latin typeface="+mj-lt"/>
              </a:rPr>
              <a:t>Judicial relief to remove “dangerous” student from school is an exception to stay put.</a:t>
            </a:r>
          </a:p>
        </p:txBody>
      </p:sp>
      <p:sp>
        <p:nvSpPr>
          <p:cNvPr id="3" name="Slide Number Placeholder 2"/>
          <p:cNvSpPr>
            <a:spLocks noGrp="1"/>
          </p:cNvSpPr>
          <p:nvPr>
            <p:ph type="sldNum" sz="quarter" idx="10"/>
          </p:nvPr>
        </p:nvSpPr>
        <p:spPr/>
        <p:txBody>
          <a:bodyPr/>
          <a:lstStyle/>
          <a:p>
            <a:fld id="{EC24BAD7-6A27-4046-BBC0-8E37FDA0E4EB}" type="slidenum">
              <a:rPr lang="en-US" altLang="en-US" smtClean="0">
                <a:solidFill>
                  <a:srgbClr val="1F4485"/>
                </a:solidFill>
              </a:rPr>
              <a:pPr/>
              <a:t>33</a:t>
            </a:fld>
            <a:endParaRPr lang="en-US" altLang="en-US">
              <a:solidFill>
                <a:srgbClr val="1F4485"/>
              </a:solidFill>
            </a:endParaRPr>
          </a:p>
        </p:txBody>
      </p:sp>
    </p:spTree>
    <p:extLst>
      <p:ext uri="{BB962C8B-B14F-4D97-AF65-F5344CB8AC3E}">
        <p14:creationId xmlns:p14="http://schemas.microsoft.com/office/powerpoint/2010/main" val="36972328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t>
            </a:r>
            <a:r>
              <a:rPr lang="en-US" dirty="0" err="1" smtClean="0"/>
              <a:t>Aways</a:t>
            </a:r>
            <a:endParaRPr lang="en-US" dirty="0"/>
          </a:p>
        </p:txBody>
      </p:sp>
      <p:sp>
        <p:nvSpPr>
          <p:cNvPr id="10" name="Content Placeholder 9"/>
          <p:cNvSpPr>
            <a:spLocks noGrp="1"/>
          </p:cNvSpPr>
          <p:nvPr>
            <p:ph idx="1"/>
          </p:nvPr>
        </p:nvSpPr>
        <p:spPr>
          <a:xfrm>
            <a:off x="2147807" y="4496550"/>
            <a:ext cx="7162800" cy="1752600"/>
          </a:xfrm>
        </p:spPr>
        <p:txBody>
          <a:bodyPr/>
          <a:lstStyle/>
          <a:p>
            <a:r>
              <a:rPr lang="en-US" sz="2400" dirty="0" smtClean="0"/>
              <a:t>Communication between GEN and SPED</a:t>
            </a:r>
          </a:p>
          <a:p>
            <a:r>
              <a:rPr lang="en-US" sz="2400" dirty="0" smtClean="0"/>
              <a:t>Follow Timelines</a:t>
            </a:r>
          </a:p>
          <a:p>
            <a:r>
              <a:rPr lang="en-US" sz="2400" dirty="0" smtClean="0"/>
              <a:t>Conduct Proper MD</a:t>
            </a:r>
          </a:p>
          <a:p>
            <a:pPr marL="0" indent="0">
              <a:buNone/>
            </a:pPr>
            <a:endParaRPr lang="en-US" sz="2200" dirty="0"/>
          </a:p>
        </p:txBody>
      </p:sp>
      <p:cxnSp>
        <p:nvCxnSpPr>
          <p:cNvPr id="6" name="Straight Connector 5"/>
          <p:cNvCxnSpPr/>
          <p:nvPr/>
        </p:nvCxnSpPr>
        <p:spPr>
          <a:xfrm>
            <a:off x="333214" y="4413642"/>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1" name="Content Placeholder 10"/>
          <p:cNvPicPr>
            <a:picLocks noGrp="1" noChangeAspect="1"/>
          </p:cNvPicPr>
          <p:nvPr>
            <p:ph sz="quarter" idx="13"/>
          </p:nvPr>
        </p:nvPicPr>
        <p:blipFill rotWithShape="1">
          <a:blip r:embed="rId3" cstate="print">
            <a:extLst>
              <a:ext uri="{28A0092B-C50C-407E-A947-70E740481C1C}">
                <a14:useLocalDpi xmlns:a14="http://schemas.microsoft.com/office/drawing/2010/main" val="0"/>
              </a:ext>
            </a:extLst>
          </a:blip>
          <a:srcRect t="28890" b="22296"/>
          <a:stretch/>
        </p:blipFill>
        <p:spPr>
          <a:xfrm>
            <a:off x="712" y="1143000"/>
            <a:ext cx="9143288" cy="3081792"/>
          </a:xfrm>
        </p:spPr>
      </p:pic>
      <p:sp>
        <p:nvSpPr>
          <p:cNvPr id="3" name="Slide Number Placeholder 2"/>
          <p:cNvSpPr>
            <a:spLocks noGrp="1"/>
          </p:cNvSpPr>
          <p:nvPr>
            <p:ph type="sldNum" sz="quarter" idx="14"/>
          </p:nvPr>
        </p:nvSpPr>
        <p:spPr/>
        <p:txBody>
          <a:bodyPr/>
          <a:lstStyle/>
          <a:p>
            <a:pPr>
              <a:defRPr/>
            </a:pPr>
            <a:fld id="{E1B3E23B-7B97-474C-A40D-C91BDBF6A82D}" type="slidenum">
              <a:rPr lang="en-US" smtClean="0">
                <a:solidFill>
                  <a:prstClr val="black"/>
                </a:solidFill>
              </a:rPr>
              <a:pPr>
                <a:defRPr/>
              </a:pPr>
              <a:t>34</a:t>
            </a:fld>
            <a:endParaRPr lang="en-US">
              <a:solidFill>
                <a:prstClr val="black"/>
              </a:solidFill>
            </a:endParaRPr>
          </a:p>
        </p:txBody>
      </p:sp>
    </p:spTree>
    <p:extLst>
      <p:ext uri="{BB962C8B-B14F-4D97-AF65-F5344CB8AC3E}">
        <p14:creationId xmlns:p14="http://schemas.microsoft.com/office/powerpoint/2010/main" val="36239082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t>Case Examples</a:t>
            </a:r>
            <a:endParaRPr lang="en-US" b="1" dirty="0"/>
          </a:p>
        </p:txBody>
      </p:sp>
      <p:graphicFrame>
        <p:nvGraphicFramePr>
          <p:cNvPr id="8" name="Content Placeholder 7"/>
          <p:cNvGraphicFramePr>
            <a:graphicFrameLocks noGrp="1"/>
          </p:cNvGraphicFramePr>
          <p:nvPr>
            <p:ph idx="1"/>
            <p:extLst/>
          </p:nvPr>
        </p:nvGraphicFramePr>
        <p:xfrm>
          <a:off x="457200" y="1371600"/>
          <a:ext cx="8229600" cy="4800600"/>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9700" y="1752600"/>
            <a:ext cx="6324600" cy="3810000"/>
          </a:xfrm>
          <a:prstGeom prst="rect">
            <a:avLst/>
          </a:prstGeom>
        </p:spPr>
      </p:pic>
      <p:sp>
        <p:nvSpPr>
          <p:cNvPr id="3" name="Slide Number Placeholder 2"/>
          <p:cNvSpPr>
            <a:spLocks noGrp="1"/>
          </p:cNvSpPr>
          <p:nvPr>
            <p:ph type="sldNum" sz="quarter" idx="10"/>
          </p:nvPr>
        </p:nvSpPr>
        <p:spPr/>
        <p:txBody>
          <a:bodyPr/>
          <a:lstStyle/>
          <a:p>
            <a:pPr>
              <a:defRPr/>
            </a:pPr>
            <a:fld id="{71949BD9-45AF-4A25-87A3-5860929D2901}" type="slidenum">
              <a:rPr lang="en-US" smtClean="0">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434712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Number Placeholder 5"/>
          <p:cNvSpPr>
            <a:spLocks noGrp="1"/>
          </p:cNvSpPr>
          <p:nvPr>
            <p:ph type="sldNum" sz="quarter" idx="10"/>
          </p:nvPr>
        </p:nvSpPr>
        <p:spPr bwMode="auto">
          <a:xfrm>
            <a:off x="8229599" y="6400802"/>
            <a:ext cx="627017" cy="365125"/>
          </a:xfrm>
          <a:noFill/>
          <a:ln>
            <a:miter lim="800000"/>
            <a:headEnd/>
            <a:tailEnd/>
          </a:ln>
        </p:spPr>
        <p:txBody>
          <a:bodyPr/>
          <a:lstStyle/>
          <a:p>
            <a:fld id="{75213709-3B2B-4C6D-A8E2-178615CF0C33}" type="slidenum">
              <a:rPr lang="en-US" smtClean="0">
                <a:solidFill>
                  <a:prstClr val="black"/>
                </a:solidFill>
                <a:latin typeface="Franklin Gothic Book"/>
                <a:cs typeface="Arial" charset="0"/>
              </a:rPr>
              <a:pPr/>
              <a:t>36</a:t>
            </a:fld>
            <a:endParaRPr lang="en-US" smtClean="0">
              <a:solidFill>
                <a:prstClr val="black"/>
              </a:solidFill>
              <a:latin typeface="Franklin Gothic Book"/>
              <a:cs typeface="Arial" charset="0"/>
            </a:endParaRPr>
          </a:p>
        </p:txBody>
      </p:sp>
      <p:pic>
        <p:nvPicPr>
          <p:cNvPr id="101378" name="Picture 7" descr="iStock_000037502132_XXXLarge"/>
          <p:cNvPicPr>
            <a:picLocks noChangeAspect="1" noChangeArrowheads="1"/>
          </p:cNvPicPr>
          <p:nvPr/>
        </p:nvPicPr>
        <p:blipFill>
          <a:blip r:embed="rId3"/>
          <a:srcRect l="19150" t="18459" r="15721" b="27499"/>
          <a:stretch>
            <a:fillRect/>
          </a:stretch>
        </p:blipFill>
        <p:spPr bwMode="auto">
          <a:xfrm>
            <a:off x="0" y="1152527"/>
            <a:ext cx="9144000" cy="5057775"/>
          </a:xfrm>
          <a:prstGeom prst="rect">
            <a:avLst/>
          </a:prstGeom>
          <a:noFill/>
          <a:ln w="9525">
            <a:noFill/>
            <a:miter lim="800000"/>
            <a:headEnd/>
            <a:tailEnd/>
          </a:ln>
        </p:spPr>
      </p:pic>
      <p:sp>
        <p:nvSpPr>
          <p:cNvPr id="101379" name="Title 1"/>
          <p:cNvSpPr>
            <a:spLocks noGrp="1"/>
          </p:cNvSpPr>
          <p:nvPr>
            <p:ph type="title" idx="4294967295"/>
          </p:nvPr>
        </p:nvSpPr>
        <p:spPr/>
        <p:txBody>
          <a:bodyPr/>
          <a:lstStyle/>
          <a:p>
            <a:pPr eaLnBrk="1" hangingPunct="1"/>
            <a:r>
              <a:rPr lang="en-US" altLang="en-US" dirty="0"/>
              <a:t>Questions</a:t>
            </a:r>
            <a:endParaRPr lang="en-US" dirty="0"/>
          </a:p>
        </p:txBody>
      </p:sp>
      <p:sp>
        <p:nvSpPr>
          <p:cNvPr id="101380" name="Content Placeholder 2"/>
          <p:cNvSpPr>
            <a:spLocks noGrp="1"/>
          </p:cNvSpPr>
          <p:nvPr>
            <p:ph idx="4294967295"/>
          </p:nvPr>
        </p:nvSpPr>
        <p:spPr/>
        <p:txBody>
          <a:bodyPr/>
          <a:lstStyle/>
          <a:p>
            <a:pPr eaLnBrk="1" hangingPunct="1">
              <a:lnSpc>
                <a:spcPct val="90000"/>
              </a:lnSpc>
              <a:buFont typeface="Arial" charset="0"/>
              <a:buNone/>
            </a:pPr>
            <a:endParaRPr lang="en-US" altLang="en-US" sz="1800">
              <a:sym typeface="Wingdings" pitchFamily="2" charset="2"/>
            </a:endParaRPr>
          </a:p>
          <a:p>
            <a:pPr eaLnBrk="1" hangingPunct="1">
              <a:lnSpc>
                <a:spcPct val="90000"/>
              </a:lnSpc>
            </a:pPr>
            <a:endParaRPr lang="en-US" altLang="en-US" sz="2500">
              <a:solidFill>
                <a:schemeClr val="bg1"/>
              </a:solidFill>
              <a:sym typeface="Wingdings" pitchFamily="2" charset="2"/>
            </a:endParaRPr>
          </a:p>
        </p:txBody>
      </p:sp>
      <p:sp>
        <p:nvSpPr>
          <p:cNvPr id="101381" name="Slide Number Placeholder 3"/>
          <p:cNvSpPr txBox="1">
            <a:spLocks noGrp="1"/>
          </p:cNvSpPr>
          <p:nvPr/>
        </p:nvSpPr>
        <p:spPr bwMode="auto">
          <a:xfrm>
            <a:off x="8229600" y="6362700"/>
            <a:ext cx="816429" cy="365125"/>
          </a:xfrm>
          <a:prstGeom prst="rect">
            <a:avLst/>
          </a:prstGeom>
          <a:noFill/>
          <a:ln w="9525">
            <a:noFill/>
            <a:miter lim="800000"/>
            <a:headEnd/>
            <a:tailEnd/>
          </a:ln>
        </p:spPr>
        <p:txBody>
          <a:bodyPr anchor="ctr"/>
          <a:lstStyle/>
          <a:p>
            <a:pPr algn="r" fontAlgn="base">
              <a:spcBef>
                <a:spcPct val="0"/>
              </a:spcBef>
              <a:spcAft>
                <a:spcPct val="0"/>
              </a:spcAft>
            </a:pPr>
            <a:endParaRPr lang="en-US" sz="800">
              <a:solidFill>
                <a:srgbClr val="1F4485"/>
              </a:solidFill>
              <a:cs typeface="Arial" charset="0"/>
            </a:endParaRPr>
          </a:p>
        </p:txBody>
      </p:sp>
    </p:spTree>
    <p:extLst>
      <p:ext uri="{BB962C8B-B14F-4D97-AF65-F5344CB8AC3E}">
        <p14:creationId xmlns:p14="http://schemas.microsoft.com/office/powerpoint/2010/main" val="39538862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p:cNvSpPr>
          <p:nvPr>
            <p:ph type="title"/>
          </p:nvPr>
        </p:nvSpPr>
        <p:spPr/>
        <p:txBody>
          <a:bodyPr/>
          <a:lstStyle/>
          <a:p>
            <a:r>
              <a:rPr lang="en-US" altLang="en-US" dirty="0" smtClean="0"/>
              <a:t>PLEASE NOTE</a:t>
            </a:r>
          </a:p>
        </p:txBody>
      </p:sp>
      <p:sp>
        <p:nvSpPr>
          <p:cNvPr id="281603" name="Rectangle 3"/>
          <p:cNvSpPr>
            <a:spLocks noGrp="1"/>
          </p:cNvSpPr>
          <p:nvPr>
            <p:ph type="body" idx="1"/>
          </p:nvPr>
        </p:nvSpPr>
        <p:spPr/>
        <p:txBody>
          <a:bodyPr/>
          <a:lstStyle/>
          <a:p>
            <a:pPr algn="ctr">
              <a:buFont typeface="Arial" panose="020B0604020202020204" pitchFamily="34" charset="0"/>
              <a:buNone/>
            </a:pPr>
            <a:r>
              <a:rPr lang="en-US" altLang="en-US" sz="2400" dirty="0" smtClean="0"/>
              <a:t>These materials are for instructional purposes only.</a:t>
            </a:r>
          </a:p>
          <a:p>
            <a:pPr algn="ctr">
              <a:buFont typeface="Arial" panose="020B0604020202020204" pitchFamily="34" charset="0"/>
              <a:buNone/>
            </a:pPr>
            <a:r>
              <a:rPr lang="en-US" altLang="en-US" sz="2400" dirty="0" smtClean="0"/>
              <a:t>	</a:t>
            </a:r>
          </a:p>
          <a:p>
            <a:pPr algn="ctr">
              <a:buFont typeface="Arial" panose="020B0604020202020204" pitchFamily="34" charset="0"/>
              <a:buNone/>
            </a:pPr>
            <a:r>
              <a:rPr lang="en-US" altLang="en-US" sz="2400" dirty="0" smtClean="0"/>
              <a:t>This information is not intended as legal advice.</a:t>
            </a:r>
          </a:p>
          <a:p>
            <a:pPr algn="ctr">
              <a:buFont typeface="Arial" panose="020B0604020202020204" pitchFamily="34" charset="0"/>
              <a:buNone/>
            </a:pPr>
            <a:r>
              <a:rPr lang="en-US" altLang="en-US" sz="2400" dirty="0" smtClean="0"/>
              <a:t>	</a:t>
            </a:r>
          </a:p>
          <a:p>
            <a:pPr algn="ctr">
              <a:buFont typeface="Arial" panose="020B0604020202020204" pitchFamily="34" charset="0"/>
              <a:buNone/>
            </a:pPr>
            <a:r>
              <a:rPr lang="en-US" altLang="en-US" sz="2400" dirty="0" smtClean="0"/>
              <a:t>If you need a legal opinion on this subject matter, contact Lozano Smith at </a:t>
            </a:r>
            <a:r>
              <a:rPr lang="en-US" altLang="en-US" sz="2400" dirty="0" smtClean="0">
                <a:hlinkClick r:id="rId3"/>
              </a:rPr>
              <a:t>www.lozanosmith.com</a:t>
            </a:r>
            <a:r>
              <a:rPr lang="en-US" altLang="en-US" sz="2400" dirty="0" smtClean="0"/>
              <a:t>.</a:t>
            </a:r>
          </a:p>
          <a:p>
            <a:endParaRPr lang="en-US" altLang="en-US" dirty="0" smtClean="0"/>
          </a:p>
        </p:txBody>
      </p:sp>
      <p:sp>
        <p:nvSpPr>
          <p:cNvPr id="2" name="Slide Number Placeholder 1"/>
          <p:cNvSpPr>
            <a:spLocks noGrp="1"/>
          </p:cNvSpPr>
          <p:nvPr>
            <p:ph type="sldNum" sz="quarter" idx="10"/>
          </p:nvPr>
        </p:nvSpPr>
        <p:spPr/>
        <p:txBody>
          <a:bodyPr/>
          <a:lstStyle/>
          <a:p>
            <a:fld id="{9B53B293-79C9-4C0F-B1EC-FB498394E339}" type="slidenum">
              <a:rPr lang="en-US" altLang="en-US" smtClean="0"/>
              <a:pPr/>
              <a:t>37</a:t>
            </a:fld>
            <a:endParaRPr lang="en-US" altLang="en-US"/>
          </a:p>
        </p:txBody>
      </p:sp>
    </p:spTree>
    <p:extLst>
      <p:ext uri="{BB962C8B-B14F-4D97-AF65-F5344CB8AC3E}">
        <p14:creationId xmlns:p14="http://schemas.microsoft.com/office/powerpoint/2010/main" val="14488480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p:cNvSpPr>
          <p:nvPr>
            <p:ph type="title"/>
          </p:nvPr>
        </p:nvSpPr>
        <p:spPr/>
        <p:txBody>
          <a:bodyPr/>
          <a:lstStyle/>
          <a:p>
            <a:r>
              <a:rPr lang="en-US" altLang="en-US" dirty="0" smtClean="0"/>
              <a:t>Additional Note</a:t>
            </a:r>
          </a:p>
        </p:txBody>
      </p:sp>
      <p:sp>
        <p:nvSpPr>
          <p:cNvPr id="282627" name="Rectangle 3"/>
          <p:cNvSpPr>
            <a:spLocks noGrp="1"/>
          </p:cNvSpPr>
          <p:nvPr>
            <p:ph type="body" idx="1"/>
          </p:nvPr>
        </p:nvSpPr>
        <p:spPr/>
        <p:txBody>
          <a:bodyPr/>
          <a:lstStyle/>
          <a:p>
            <a:pPr algn="ctr">
              <a:buFont typeface="Arial" panose="020B0604020202020204" pitchFamily="34" charset="0"/>
              <a:buNone/>
            </a:pPr>
            <a:r>
              <a:rPr lang="en-US" altLang="en-US" dirty="0" smtClean="0"/>
              <a:t>	</a:t>
            </a:r>
            <a:r>
              <a:rPr lang="en-US" altLang="en-US" sz="2400" dirty="0" smtClean="0"/>
              <a:t>All rights reserved.  No portion of this work may be copied, or sold or used for any commercial advantage or private gain, nor any derivative work prepared therefrom, without the express prior written permission of Lozano Smith through its Managing Shareholder.  The Managing Shareholder of Lozano Smith hereby grants permission to any client of Lozano Smith to whom Lozano Smith provides a copy to use such copy intact and solely for the internal educational purposes of such client.</a:t>
            </a:r>
          </a:p>
          <a:p>
            <a:endParaRPr lang="en-US" altLang="en-US" dirty="0" smtClean="0"/>
          </a:p>
        </p:txBody>
      </p:sp>
      <p:sp>
        <p:nvSpPr>
          <p:cNvPr id="2" name="Slide Number Placeholder 1"/>
          <p:cNvSpPr>
            <a:spLocks noGrp="1"/>
          </p:cNvSpPr>
          <p:nvPr>
            <p:ph type="sldNum" sz="quarter" idx="10"/>
          </p:nvPr>
        </p:nvSpPr>
        <p:spPr/>
        <p:txBody>
          <a:bodyPr/>
          <a:lstStyle/>
          <a:p>
            <a:fld id="{9B53B293-79C9-4C0F-B1EC-FB498394E339}" type="slidenum">
              <a:rPr lang="en-US" altLang="en-US" smtClean="0"/>
              <a:pPr/>
              <a:t>38</a:t>
            </a:fld>
            <a:endParaRPr lang="en-US" altLang="en-US"/>
          </a:p>
        </p:txBody>
      </p:sp>
    </p:spTree>
    <p:extLst>
      <p:ext uri="{BB962C8B-B14F-4D97-AF65-F5344CB8AC3E}">
        <p14:creationId xmlns:p14="http://schemas.microsoft.com/office/powerpoint/2010/main" val="23941145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ts val="1000"/>
              </a:spcAft>
              <a:buClr>
                <a:schemeClr val="accent1"/>
              </a:buClr>
              <a:buFont typeface="Arial" panose="020B0604020202020204" pitchFamily="34" charset="0"/>
              <a:buChar char="•"/>
              <a:defRPr sz="2200">
                <a:solidFill>
                  <a:schemeClr val="tx1"/>
                </a:solidFill>
                <a:latin typeface="Franklin Gothic Book" pitchFamily="34" charset="0"/>
              </a:defRPr>
            </a:lvl1pPr>
            <a:lvl2pPr marL="742950" indent="-285750" eaLnBrk="0" hangingPunct="0">
              <a:spcAft>
                <a:spcPts val="1000"/>
              </a:spcAft>
              <a:buClr>
                <a:schemeClr val="accent1"/>
              </a:buClr>
              <a:buFont typeface="Arial" panose="020B0604020202020204" pitchFamily="34" charset="0"/>
              <a:buChar char="–"/>
              <a:defRPr sz="2000">
                <a:solidFill>
                  <a:schemeClr val="tx1"/>
                </a:solidFill>
                <a:latin typeface="Franklin Gothic Book" pitchFamily="34" charset="0"/>
              </a:defRPr>
            </a:lvl2pPr>
            <a:lvl3pPr marL="1143000" indent="-228600" eaLnBrk="0" hangingPunct="0">
              <a:spcAft>
                <a:spcPts val="1000"/>
              </a:spcAft>
              <a:buClr>
                <a:schemeClr val="accent1"/>
              </a:buClr>
              <a:buFont typeface="Arial" panose="020B0604020202020204" pitchFamily="34" charset="0"/>
              <a:buChar char="•"/>
              <a:defRPr>
                <a:solidFill>
                  <a:schemeClr val="tx1"/>
                </a:solidFill>
                <a:latin typeface="Franklin Gothic Book" pitchFamily="34" charset="0"/>
              </a:defRPr>
            </a:lvl3pPr>
            <a:lvl4pPr marL="1600200" indent="-228600" eaLnBrk="0" hangingPunct="0">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4pPr>
            <a:lvl5pPr marL="2057400" indent="-228600" eaLnBrk="0" hangingPunct="0">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5pPr>
            <a:lvl6pPr marL="2514600" indent="-228600" eaLnBrk="0" fontAlgn="base" hangingPunct="0">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6pPr>
            <a:lvl7pPr marL="2971800" indent="-228600" eaLnBrk="0" fontAlgn="base" hangingPunct="0">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7pPr>
            <a:lvl8pPr marL="3429000" indent="-228600" eaLnBrk="0" fontAlgn="base" hangingPunct="0">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8pPr>
            <a:lvl9pPr marL="3886200" indent="-228600" eaLnBrk="0" fontAlgn="base" hangingPunct="0">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9pPr>
          </a:lstStyle>
          <a:p>
            <a:pPr eaLnBrk="1" hangingPunct="1">
              <a:spcAft>
                <a:spcPct val="0"/>
              </a:spcAft>
              <a:buClrTx/>
              <a:buFontTx/>
              <a:buNone/>
            </a:pPr>
            <a:fld id="{1B1C0099-D147-4189-9928-C9A7CD0C00BE}" type="slidenum">
              <a:rPr lang="en-US" altLang="en-US" sz="800">
                <a:solidFill>
                  <a:srgbClr val="1F4485"/>
                </a:solidFill>
              </a:rPr>
              <a:pPr eaLnBrk="1" hangingPunct="1">
                <a:spcAft>
                  <a:spcPct val="0"/>
                </a:spcAft>
                <a:buClrTx/>
                <a:buFontTx/>
                <a:buNone/>
              </a:pPr>
              <a:t>39</a:t>
            </a:fld>
            <a:endParaRPr lang="en-US" altLang="en-US" sz="800">
              <a:solidFill>
                <a:srgbClr val="1F4485"/>
              </a:solidFill>
            </a:endParaRPr>
          </a:p>
        </p:txBody>
      </p:sp>
      <p:sp>
        <p:nvSpPr>
          <p:cNvPr id="3" name="Rectangle 2"/>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2150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46288" y="1276350"/>
            <a:ext cx="50514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4"/>
          <p:cNvSpPr txBox="1">
            <a:spLocks noChangeArrowheads="1"/>
          </p:cNvSpPr>
          <p:nvPr/>
        </p:nvSpPr>
        <p:spPr bwMode="auto">
          <a:xfrm>
            <a:off x="1485900" y="2438400"/>
            <a:ext cx="6172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ts val="1000"/>
              </a:spcAft>
              <a:buClr>
                <a:schemeClr val="accent1"/>
              </a:buClr>
              <a:buFont typeface="Arial" panose="020B0604020202020204" pitchFamily="34" charset="0"/>
              <a:buChar char="•"/>
              <a:defRPr sz="2200">
                <a:solidFill>
                  <a:schemeClr val="tx1"/>
                </a:solidFill>
                <a:latin typeface="Franklin Gothic Book" pitchFamily="34" charset="0"/>
              </a:defRPr>
            </a:lvl1pPr>
            <a:lvl2pPr marL="742950" indent="-285750" eaLnBrk="0" hangingPunct="0">
              <a:spcAft>
                <a:spcPts val="1000"/>
              </a:spcAft>
              <a:buClr>
                <a:schemeClr val="accent1"/>
              </a:buClr>
              <a:buFont typeface="Arial" panose="020B0604020202020204" pitchFamily="34" charset="0"/>
              <a:buChar char="–"/>
              <a:defRPr sz="2000">
                <a:solidFill>
                  <a:schemeClr val="tx1"/>
                </a:solidFill>
                <a:latin typeface="Franklin Gothic Book" pitchFamily="34" charset="0"/>
              </a:defRPr>
            </a:lvl2pPr>
            <a:lvl3pPr marL="1143000" indent="-228600" eaLnBrk="0" hangingPunct="0">
              <a:spcAft>
                <a:spcPts val="1000"/>
              </a:spcAft>
              <a:buClr>
                <a:schemeClr val="accent1"/>
              </a:buClr>
              <a:buFont typeface="Arial" panose="020B0604020202020204" pitchFamily="34" charset="0"/>
              <a:buChar char="•"/>
              <a:defRPr>
                <a:solidFill>
                  <a:schemeClr val="tx1"/>
                </a:solidFill>
                <a:latin typeface="Franklin Gothic Book" pitchFamily="34" charset="0"/>
              </a:defRPr>
            </a:lvl3pPr>
            <a:lvl4pPr marL="1600200" indent="-228600" eaLnBrk="0" hangingPunct="0">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4pPr>
            <a:lvl5pPr marL="2057400" indent="-228600" eaLnBrk="0" hangingPunct="0">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5pPr>
            <a:lvl6pPr marL="2514600" indent="-228600" eaLnBrk="0" fontAlgn="base" hangingPunct="0">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6pPr>
            <a:lvl7pPr marL="2971800" indent="-228600" eaLnBrk="0" fontAlgn="base" hangingPunct="0">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7pPr>
            <a:lvl8pPr marL="3429000" indent="-228600" eaLnBrk="0" fontAlgn="base" hangingPunct="0">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8pPr>
            <a:lvl9pPr marL="3886200" indent="-228600" eaLnBrk="0" fontAlgn="base" hangingPunct="0">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9pPr>
          </a:lstStyle>
          <a:p>
            <a:pPr algn="ctr" eaLnBrk="1" fontAlgn="base" hangingPunct="1">
              <a:spcBef>
                <a:spcPct val="0"/>
              </a:spcBef>
              <a:spcAft>
                <a:spcPct val="0"/>
              </a:spcAft>
              <a:buClrTx/>
              <a:buFontTx/>
              <a:buNone/>
            </a:pPr>
            <a:endParaRPr lang="en-US" altLang="en-US" sz="2400">
              <a:solidFill>
                <a:srgbClr val="FFFFFF"/>
              </a:solidFill>
              <a:cs typeface="Arial" panose="020B0604020202020204" pitchFamily="34" charset="0"/>
            </a:endParaRPr>
          </a:p>
          <a:p>
            <a:pPr algn="ctr" eaLnBrk="1" fontAlgn="base" hangingPunct="1">
              <a:spcBef>
                <a:spcPct val="0"/>
              </a:spcBef>
              <a:spcAft>
                <a:spcPct val="0"/>
              </a:spcAft>
              <a:buClrTx/>
              <a:buFontTx/>
              <a:buNone/>
            </a:pPr>
            <a:endParaRPr lang="en-US" altLang="en-US" sz="2400">
              <a:solidFill>
                <a:srgbClr val="FFFFFF"/>
              </a:solidFill>
              <a:cs typeface="Arial" panose="020B0604020202020204" pitchFamily="34" charset="0"/>
            </a:endParaRPr>
          </a:p>
        </p:txBody>
      </p:sp>
      <p:sp>
        <p:nvSpPr>
          <p:cNvPr id="21510" name="TextBox 5"/>
          <p:cNvSpPr txBox="1">
            <a:spLocks noChangeArrowheads="1"/>
          </p:cNvSpPr>
          <p:nvPr/>
        </p:nvSpPr>
        <p:spPr bwMode="auto">
          <a:xfrm>
            <a:off x="228600" y="5334000"/>
            <a:ext cx="86868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ts val="1000"/>
              </a:spcAft>
              <a:buClr>
                <a:schemeClr val="accent1"/>
              </a:buClr>
              <a:buFont typeface="Arial" panose="020B0604020202020204" pitchFamily="34" charset="0"/>
              <a:buChar char="•"/>
              <a:defRPr sz="2200">
                <a:solidFill>
                  <a:schemeClr val="tx1"/>
                </a:solidFill>
                <a:latin typeface="Franklin Gothic Book" pitchFamily="34" charset="0"/>
              </a:defRPr>
            </a:lvl1pPr>
            <a:lvl2pPr marL="742950" indent="-285750" eaLnBrk="0" hangingPunct="0">
              <a:spcAft>
                <a:spcPts val="1000"/>
              </a:spcAft>
              <a:buClr>
                <a:schemeClr val="accent1"/>
              </a:buClr>
              <a:buFont typeface="Arial" panose="020B0604020202020204" pitchFamily="34" charset="0"/>
              <a:buChar char="–"/>
              <a:defRPr sz="2000">
                <a:solidFill>
                  <a:schemeClr val="tx1"/>
                </a:solidFill>
                <a:latin typeface="Franklin Gothic Book" pitchFamily="34" charset="0"/>
              </a:defRPr>
            </a:lvl2pPr>
            <a:lvl3pPr marL="1143000" indent="-228600" eaLnBrk="0" hangingPunct="0">
              <a:spcAft>
                <a:spcPts val="1000"/>
              </a:spcAft>
              <a:buClr>
                <a:schemeClr val="accent1"/>
              </a:buClr>
              <a:buFont typeface="Arial" panose="020B0604020202020204" pitchFamily="34" charset="0"/>
              <a:buChar char="•"/>
              <a:defRPr>
                <a:solidFill>
                  <a:schemeClr val="tx1"/>
                </a:solidFill>
                <a:latin typeface="Franklin Gothic Book" pitchFamily="34" charset="0"/>
              </a:defRPr>
            </a:lvl3pPr>
            <a:lvl4pPr marL="1600200" indent="-228600" eaLnBrk="0" hangingPunct="0">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4pPr>
            <a:lvl5pPr marL="2057400" indent="-228600" eaLnBrk="0" hangingPunct="0">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5pPr>
            <a:lvl6pPr marL="2514600" indent="-228600" eaLnBrk="0" fontAlgn="base" hangingPunct="0">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6pPr>
            <a:lvl7pPr marL="2971800" indent="-228600" eaLnBrk="0" fontAlgn="base" hangingPunct="0">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7pPr>
            <a:lvl8pPr marL="3429000" indent="-228600" eaLnBrk="0" fontAlgn="base" hangingPunct="0">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8pPr>
            <a:lvl9pPr marL="3886200" indent="-228600" eaLnBrk="0" fontAlgn="base" hangingPunct="0">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9pPr>
          </a:lstStyle>
          <a:p>
            <a:pPr eaLnBrk="1" fontAlgn="base" hangingPunct="1">
              <a:spcBef>
                <a:spcPct val="0"/>
              </a:spcBef>
              <a:spcAft>
                <a:spcPct val="0"/>
              </a:spcAft>
              <a:buClrTx/>
              <a:buFontTx/>
              <a:buNone/>
            </a:pPr>
            <a:endParaRPr lang="en-US" altLang="en-US" sz="1000" dirty="0">
              <a:solidFill>
                <a:srgbClr val="FFFFFF"/>
              </a:solidFill>
              <a:cs typeface="Arial" panose="020B0604020202020204" pitchFamily="34" charset="0"/>
            </a:endParaRPr>
          </a:p>
          <a:p>
            <a:pPr eaLnBrk="1" fontAlgn="base" hangingPunct="1">
              <a:spcBef>
                <a:spcPct val="0"/>
              </a:spcBef>
              <a:spcAft>
                <a:spcPct val="0"/>
              </a:spcAft>
              <a:buClrTx/>
              <a:buFontTx/>
              <a:buNone/>
            </a:pPr>
            <a:r>
              <a:rPr lang="en-US" altLang="en-US" sz="1000" b="1" dirty="0">
                <a:solidFill>
                  <a:srgbClr val="FFFFFF"/>
                </a:solidFill>
                <a:cs typeface="Arial" panose="020B0604020202020204" pitchFamily="34" charset="0"/>
              </a:rPr>
              <a:t>Disclaimer: </a:t>
            </a:r>
            <a:r>
              <a:rPr lang="en-US" altLang="en-US" sz="1000" dirty="0">
                <a:solidFill>
                  <a:srgbClr val="FFFFFF"/>
                </a:solidFill>
                <a:cs typeface="Arial" panose="020B0604020202020204" pitchFamily="34" charset="0"/>
              </a:rPr>
              <a:t>These materials and all discussions of these materials are for instructional purposes only and do not constitute legal advice. If you need legal advice, you should contact your local counsel or an attorney at Lozano Smith. If you are interested in having other in-service programs presented, please contact clientservices@lozanosmith.com or call (559) 431-5600. </a:t>
            </a:r>
          </a:p>
          <a:p>
            <a:pPr eaLnBrk="1" fontAlgn="base" hangingPunct="1">
              <a:spcBef>
                <a:spcPct val="0"/>
              </a:spcBef>
              <a:spcAft>
                <a:spcPct val="0"/>
              </a:spcAft>
              <a:buClrTx/>
              <a:buFontTx/>
              <a:buNone/>
            </a:pPr>
            <a:r>
              <a:rPr lang="en-US" altLang="en-US" sz="1000" b="1" dirty="0">
                <a:solidFill>
                  <a:srgbClr val="FFFFFF"/>
                </a:solidFill>
                <a:cs typeface="Arial" panose="020B0604020202020204" pitchFamily="34" charset="0"/>
              </a:rPr>
              <a:t>Copyright © </a:t>
            </a:r>
            <a:r>
              <a:rPr lang="en-US" altLang="en-US" sz="1000" b="1" dirty="0" smtClean="0">
                <a:solidFill>
                  <a:srgbClr val="FFFFFF"/>
                </a:solidFill>
                <a:cs typeface="Arial" panose="020B0604020202020204" pitchFamily="34" charset="0"/>
              </a:rPr>
              <a:t>2016 </a:t>
            </a:r>
            <a:r>
              <a:rPr lang="en-US" altLang="en-US" sz="1000" b="1" dirty="0">
                <a:solidFill>
                  <a:srgbClr val="FFFFFF"/>
                </a:solidFill>
                <a:cs typeface="Arial" panose="020B0604020202020204" pitchFamily="34" charset="0"/>
              </a:rPr>
              <a:t>Lozano Smith </a:t>
            </a:r>
            <a:endParaRPr lang="en-US" altLang="en-US" sz="1000" dirty="0">
              <a:solidFill>
                <a:srgbClr val="FFFFFF"/>
              </a:solidFill>
              <a:cs typeface="Arial" panose="020B0604020202020204" pitchFamily="34" charset="0"/>
            </a:endParaRPr>
          </a:p>
          <a:p>
            <a:pPr eaLnBrk="1" fontAlgn="base" hangingPunct="1">
              <a:spcBef>
                <a:spcPct val="0"/>
              </a:spcBef>
              <a:spcAft>
                <a:spcPct val="0"/>
              </a:spcAft>
              <a:buClrTx/>
              <a:buFontTx/>
              <a:buNone/>
            </a:pPr>
            <a:r>
              <a:rPr lang="en-US" altLang="en-US" sz="1000" dirty="0">
                <a:solidFill>
                  <a:srgbClr val="FFFFFF"/>
                </a:solidFill>
                <a:cs typeface="Arial" panose="020B0604020202020204" pitchFamily="34" charset="0"/>
              </a:rPr>
              <a:t>All rights reserved. No portion of this work may be copied, or sold or used for any commercial advantage or private gain, nor any derivative work prepared there from, without the express prior written permission of Lozano Smith through its Managing Partner. The Managing Partner of Lozano Smith hereby grants permission to any client of Lozano Smith to whom Lozano Smith provides a copy to use such copy intact and solely for the internal purposes of such client.</a:t>
            </a:r>
          </a:p>
        </p:txBody>
      </p:sp>
    </p:spTree>
    <p:extLst>
      <p:ext uri="{BB962C8B-B14F-4D97-AF65-F5344CB8AC3E}">
        <p14:creationId xmlns:p14="http://schemas.microsoft.com/office/powerpoint/2010/main" val="3635166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Deciding whether or not a student’s misconduct is a manifestation of his/her </a:t>
            </a:r>
            <a:r>
              <a:rPr lang="en-US" dirty="0" smtClean="0"/>
              <a:t>disability?</a:t>
            </a:r>
            <a:endParaRPr lang="en-US" dirty="0"/>
          </a:p>
        </p:txBody>
      </p:sp>
      <p:sp>
        <p:nvSpPr>
          <p:cNvPr id="3" name="Content Placeholder 2"/>
          <p:cNvSpPr>
            <a:spLocks noGrp="1"/>
          </p:cNvSpPr>
          <p:nvPr>
            <p:ph idx="1"/>
          </p:nvPr>
        </p:nvSpPr>
        <p:spPr/>
        <p:txBody>
          <a:bodyPr/>
          <a:lstStyle/>
          <a:p>
            <a:r>
              <a:rPr lang="en-US" dirty="0"/>
              <a:t>Just because juvenile justice authorities decline to prosecute a student with a disability for misconduct on school grounds doesn't mean that the district is bound by that decision. If the conduct is unrelated to the student's disability, the district may impose the same sanction that it would apply to nondisabled students for the same offense. </a:t>
            </a:r>
            <a:r>
              <a:rPr lang="en-US" i="1" dirty="0"/>
              <a:t>See, e.g.,</a:t>
            </a:r>
            <a:r>
              <a:rPr lang="en-US" dirty="0"/>
              <a:t> </a:t>
            </a:r>
            <a:r>
              <a:rPr lang="en-US" i="1" dirty="0"/>
              <a:t>C.C. v. Hurst-Euless-Bedford </a:t>
            </a:r>
            <a:r>
              <a:rPr lang="en-US" i="1" dirty="0" err="1"/>
              <a:t>Indep</a:t>
            </a:r>
            <a:r>
              <a:rPr lang="en-US" i="1" dirty="0"/>
              <a:t>. Sch. Dist.</a:t>
            </a:r>
            <a:r>
              <a:rPr lang="en-US" dirty="0"/>
              <a:t>, </a:t>
            </a:r>
            <a:r>
              <a:rPr lang="en-US" dirty="0">
                <a:hlinkClick r:id="rId2" action="ppaction://hlinkfile"/>
              </a:rPr>
              <a:t>65 IDELR 195 </a:t>
            </a:r>
            <a:r>
              <a:rPr lang="en-US" dirty="0"/>
              <a:t>(N.D. Tex. 2015) (holding that the district did not violate the IDEA when it placed a middle schooler with ADHD and SLD in an IAES for 60 days after he photographed a schoolmate on the toilet).</a:t>
            </a:r>
          </a:p>
          <a:p>
            <a:r>
              <a:rPr lang="en-US" dirty="0"/>
              <a:t>The parents of a teenager who smoked marijuana on a daily basis throughout seventh and eighth grade could not convince a District Court that their son's anger, anxiety, and poor academic performance was the result of emotional disturbance. The court upheld an SRO's determination that the student was ineligible for IDEA services. </a:t>
            </a:r>
            <a:r>
              <a:rPr lang="en-US" i="1" dirty="0"/>
              <a:t>P.C. and M.C. v. Oceanside Union Free Sch. Dist.</a:t>
            </a:r>
            <a:r>
              <a:rPr lang="en-US" dirty="0"/>
              <a:t>,</a:t>
            </a:r>
            <a:r>
              <a:rPr lang="en-US" dirty="0">
                <a:hlinkClick r:id="rId3" action="ppaction://hlinkfile"/>
              </a:rPr>
              <a:t> 56 IDELR 252 </a:t>
            </a:r>
            <a:r>
              <a:rPr lang="en-US" dirty="0"/>
              <a:t>(E.D.N.Y. 2011).</a:t>
            </a:r>
          </a:p>
          <a:p>
            <a:endParaRPr lang="en-US" dirty="0"/>
          </a:p>
        </p:txBody>
      </p:sp>
      <p:sp>
        <p:nvSpPr>
          <p:cNvPr id="4" name="Slide Number Placeholder 3"/>
          <p:cNvSpPr>
            <a:spLocks noGrp="1"/>
          </p:cNvSpPr>
          <p:nvPr>
            <p:ph type="sldNum" sz="quarter" idx="10"/>
          </p:nvPr>
        </p:nvSpPr>
        <p:spPr/>
        <p:txBody>
          <a:bodyPr/>
          <a:lstStyle/>
          <a:p>
            <a:pPr>
              <a:defRPr/>
            </a:pPr>
            <a:fld id="{BC0F3CE1-42C5-4B0F-966F-B65D556D6A39}" type="slidenum">
              <a:rPr lang="en-US" altLang="en-US" smtClean="0">
                <a:solidFill>
                  <a:srgbClr val="1F4485"/>
                </a:solidFill>
              </a:rPr>
              <a:pPr>
                <a:defRPr/>
              </a:pPr>
              <a:t>4</a:t>
            </a:fld>
            <a:endParaRPr lang="en-US" altLang="en-US">
              <a:solidFill>
                <a:srgbClr val="1F4485"/>
              </a:solidFill>
            </a:endParaRPr>
          </a:p>
        </p:txBody>
      </p:sp>
    </p:spTree>
    <p:extLst>
      <p:ext uri="{BB962C8B-B14F-4D97-AF65-F5344CB8AC3E}">
        <p14:creationId xmlns:p14="http://schemas.microsoft.com/office/powerpoint/2010/main" val="1364031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a:t>Deciding whether or not to recommend that the IEP team find a child for eligible for special education?</a:t>
            </a:r>
            <a:br>
              <a:rPr lang="en-US" dirty="0"/>
            </a:br>
            <a:endParaRPr lang="en-US" dirty="0"/>
          </a:p>
        </p:txBody>
      </p:sp>
      <p:sp>
        <p:nvSpPr>
          <p:cNvPr id="3" name="Content Placeholder 2"/>
          <p:cNvSpPr>
            <a:spLocks noGrp="1"/>
          </p:cNvSpPr>
          <p:nvPr>
            <p:ph idx="1"/>
          </p:nvPr>
        </p:nvSpPr>
        <p:spPr/>
        <p:txBody>
          <a:bodyPr/>
          <a:lstStyle/>
          <a:p>
            <a:r>
              <a:rPr lang="en-US" dirty="0"/>
              <a:t>If a student qualifies as a child with a disability, a district cannot refuse to find the student eligible for IDEA services on the grounds that his disabilities are too severe. </a:t>
            </a:r>
            <a:r>
              <a:rPr lang="en-US" i="1" dirty="0"/>
              <a:t>See Timothy W. v. Rochester, N.H., Sch. Dist.</a:t>
            </a:r>
            <a:r>
              <a:rPr lang="en-US" dirty="0"/>
              <a:t>,</a:t>
            </a:r>
            <a:r>
              <a:rPr lang="en-US" dirty="0">
                <a:hlinkClick r:id="rId2" action="ppaction://hlinkfile"/>
              </a:rPr>
              <a:t> 441 IDELR 393 </a:t>
            </a:r>
            <a:r>
              <a:rPr lang="en-US" dirty="0"/>
              <a:t>(1st Cir. </a:t>
            </a:r>
            <a:r>
              <a:rPr lang="en-US" dirty="0" smtClean="0"/>
              <a:t>1989)</a:t>
            </a:r>
          </a:p>
          <a:p>
            <a:r>
              <a:rPr lang="en-US" dirty="0" smtClean="0"/>
              <a:t>A </a:t>
            </a:r>
            <a:r>
              <a:rPr lang="en-US" dirty="0"/>
              <a:t>student needs special education and related services when the student requires those services in order to receive an educational benefit from the educational program. </a:t>
            </a:r>
            <a:r>
              <a:rPr lang="en-US" i="1" dirty="0"/>
              <a:t>Marshall Joint Sch. Dist. No. 2 v. C.D.</a:t>
            </a:r>
            <a:r>
              <a:rPr lang="en-US" dirty="0"/>
              <a:t>,</a:t>
            </a:r>
            <a:r>
              <a:rPr lang="en-US" dirty="0">
                <a:hlinkClick r:id="rId3" action="ppaction://hlinkfile"/>
              </a:rPr>
              <a:t> 54 IDELR 307 </a:t>
            </a:r>
            <a:r>
              <a:rPr lang="en-US" dirty="0"/>
              <a:t>(7th Cir. </a:t>
            </a:r>
            <a:r>
              <a:rPr lang="en-US" dirty="0" smtClean="0"/>
              <a:t>2010).</a:t>
            </a:r>
          </a:p>
          <a:p>
            <a:r>
              <a:rPr lang="en-US" dirty="0"/>
              <a:t>E</a:t>
            </a:r>
            <a:r>
              <a:rPr lang="en-US" dirty="0" smtClean="0"/>
              <a:t>ligibility decisions should consider </a:t>
            </a:r>
            <a:r>
              <a:rPr lang="en-US" dirty="0"/>
              <a:t>whether a student's educational improvements resulted from the student receiving specialized instruction. </a:t>
            </a:r>
            <a:r>
              <a:rPr lang="en-US" i="1" dirty="0"/>
              <a:t>See, e.g., L.J. v. Pittsburg Unified Sch. Dist.</a:t>
            </a:r>
            <a:r>
              <a:rPr lang="en-US" dirty="0"/>
              <a:t>,</a:t>
            </a:r>
            <a:r>
              <a:rPr lang="en-US" dirty="0">
                <a:hlinkClick r:id="rId4" action="ppaction://hlinkfile"/>
              </a:rPr>
              <a:t> 116 LRP 37786 </a:t>
            </a:r>
            <a:r>
              <a:rPr lang="en-US" dirty="0"/>
              <a:t>(9th Cir. 09/01/16) (noting that a grade schooler with SLD, OHI, and ED made educational progress only because of the specialized services he received, the 9th Circuit Court held that the district erred in finding the child ineligible</a:t>
            </a:r>
            <a:r>
              <a:rPr lang="en-US" dirty="0" smtClean="0"/>
              <a:t>).</a:t>
            </a:r>
          </a:p>
          <a:p>
            <a:r>
              <a:rPr lang="en-US" dirty="0" smtClean="0"/>
              <a:t>The </a:t>
            </a:r>
            <a:r>
              <a:rPr lang="en-US" dirty="0"/>
              <a:t>list of disability categories in</a:t>
            </a:r>
            <a:r>
              <a:rPr lang="en-US" dirty="0">
                <a:hlinkClick r:id="rId5" action="ppaction://hlinkfile"/>
              </a:rPr>
              <a:t> 34 CFR 300.8</a:t>
            </a:r>
            <a:r>
              <a:rPr lang="en-US" dirty="0"/>
              <a:t> (c) is exhaustive. </a:t>
            </a:r>
            <a:r>
              <a:rPr lang="en-US" i="1" dirty="0"/>
              <a:t>See, e.g., Letter to Fazio</a:t>
            </a:r>
            <a:r>
              <a:rPr lang="en-US" dirty="0"/>
              <a:t>,</a:t>
            </a:r>
            <a:r>
              <a:rPr lang="en-US" dirty="0">
                <a:hlinkClick r:id="rId6" action="ppaction://hlinkfile"/>
              </a:rPr>
              <a:t> 21 IDELR 572 </a:t>
            </a:r>
            <a:r>
              <a:rPr lang="en-US" dirty="0"/>
              <a:t>(OSEP 1994); and </a:t>
            </a:r>
            <a:r>
              <a:rPr lang="en-US" i="1" dirty="0"/>
              <a:t>Letter to Anonymous</a:t>
            </a:r>
            <a:r>
              <a:rPr lang="en-US" dirty="0"/>
              <a:t>,</a:t>
            </a:r>
            <a:r>
              <a:rPr lang="en-US" dirty="0">
                <a:hlinkClick r:id="rId7" action="ppaction://hlinkfile"/>
              </a:rPr>
              <a:t> 21 IDELR 64 </a:t>
            </a:r>
            <a:r>
              <a:rPr lang="en-US" dirty="0"/>
              <a:t>(OSEP 1994). However, the list of specific impairments included within the definition of each of the categories of disabilities, particularly OHI, is not meant to be exhaustive. </a:t>
            </a:r>
            <a:r>
              <a:rPr lang="en-US" i="1" dirty="0"/>
              <a:t>Letter to Fazio</a:t>
            </a:r>
            <a:r>
              <a:rPr lang="en-US" dirty="0"/>
              <a:t>,</a:t>
            </a:r>
            <a:r>
              <a:rPr lang="en-US" dirty="0">
                <a:hlinkClick r:id="rId6" action="ppaction://hlinkfile"/>
              </a:rPr>
              <a:t> 21 IDELR 572 </a:t>
            </a:r>
            <a:r>
              <a:rPr lang="en-US" dirty="0"/>
              <a:t>(OSEP 1994).</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BC0F3CE1-42C5-4B0F-966F-B65D556D6A39}" type="slidenum">
              <a:rPr lang="en-US" altLang="en-US" smtClean="0">
                <a:solidFill>
                  <a:srgbClr val="1F4485"/>
                </a:solidFill>
              </a:rPr>
              <a:pPr>
                <a:defRPr/>
              </a:pPr>
              <a:t>5</a:t>
            </a:fld>
            <a:endParaRPr lang="en-US" altLang="en-US">
              <a:solidFill>
                <a:srgbClr val="1F4485"/>
              </a:solidFill>
            </a:endParaRPr>
          </a:p>
        </p:txBody>
      </p:sp>
    </p:spTree>
    <p:extLst>
      <p:ext uri="{BB962C8B-B14F-4D97-AF65-F5344CB8AC3E}">
        <p14:creationId xmlns:p14="http://schemas.microsoft.com/office/powerpoint/2010/main" val="196755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7"/>
          <p:cNvSpPr>
            <a:spLocks noGrp="1"/>
          </p:cNvSpPr>
          <p:nvPr>
            <p:ph type="title"/>
          </p:nvPr>
        </p:nvSpPr>
        <p:spPr>
          <a:xfrm>
            <a:off x="446088" y="2209800"/>
            <a:ext cx="8240712" cy="2438400"/>
          </a:xfrm>
        </p:spPr>
        <p:txBody>
          <a:bodyPr>
            <a:normAutofit/>
          </a:bodyPr>
          <a:lstStyle/>
          <a:p>
            <a:pPr algn="ctr"/>
            <a:r>
              <a:rPr lang="en-US" altLang="en-US" dirty="0">
                <a:solidFill>
                  <a:schemeClr val="bg1"/>
                </a:solidFill>
                <a:latin typeface="Franklin Gothic Medium" panose="020B0603020102020204" pitchFamily="34" charset="0"/>
              </a:rPr>
              <a:t>DISCIPLINE</a:t>
            </a:r>
          </a:p>
        </p:txBody>
      </p:sp>
    </p:spTree>
    <p:extLst>
      <p:ext uri="{BB962C8B-B14F-4D97-AF65-F5344CB8AC3E}">
        <p14:creationId xmlns:p14="http://schemas.microsoft.com/office/powerpoint/2010/main" val="969998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p:nvPr>
        </p:nvSpPr>
        <p:spPr/>
        <p:txBody>
          <a:bodyPr/>
          <a:lstStyle/>
          <a:p>
            <a:r>
              <a:rPr lang="en-US" altLang="en-US" dirty="0"/>
              <a:t>School Discipline</a:t>
            </a:r>
          </a:p>
        </p:txBody>
      </p:sp>
      <p:sp>
        <p:nvSpPr>
          <p:cNvPr id="140291" name="Rectangle 3"/>
          <p:cNvSpPr>
            <a:spLocks noGrp="1"/>
          </p:cNvSpPr>
          <p:nvPr>
            <p:ph type="body" idx="1"/>
          </p:nvPr>
        </p:nvSpPr>
        <p:spPr>
          <a:xfrm>
            <a:off x="457200" y="1600200"/>
            <a:ext cx="3541923" cy="4572000"/>
          </a:xfrm>
        </p:spPr>
        <p:txBody>
          <a:bodyPr/>
          <a:lstStyle/>
          <a:p>
            <a:pPr>
              <a:lnSpc>
                <a:spcPct val="90000"/>
              </a:lnSpc>
              <a:spcAft>
                <a:spcPts val="500"/>
              </a:spcAft>
            </a:pPr>
            <a:r>
              <a:rPr lang="en-US" altLang="en-US" sz="2800" dirty="0">
                <a:latin typeface="+mj-lt"/>
              </a:rPr>
              <a:t>Suspension &amp; Expulsion</a:t>
            </a:r>
          </a:p>
          <a:p>
            <a:pPr>
              <a:lnSpc>
                <a:spcPct val="90000"/>
              </a:lnSpc>
              <a:spcAft>
                <a:spcPts val="500"/>
              </a:spcAft>
            </a:pPr>
            <a:r>
              <a:rPr lang="en-US" altLang="en-US" sz="2800" dirty="0">
                <a:latin typeface="+mj-lt"/>
              </a:rPr>
              <a:t>Interim Alternative Educational Settings</a:t>
            </a:r>
          </a:p>
          <a:p>
            <a:pPr>
              <a:lnSpc>
                <a:spcPct val="90000"/>
              </a:lnSpc>
              <a:spcAft>
                <a:spcPts val="500"/>
              </a:spcAft>
            </a:pPr>
            <a:r>
              <a:rPr lang="en-US" altLang="en-US" sz="2800" dirty="0">
                <a:latin typeface="+mj-lt"/>
              </a:rPr>
              <a:t>Manifestation Determinations</a:t>
            </a:r>
          </a:p>
          <a:p>
            <a:pPr>
              <a:lnSpc>
                <a:spcPct val="90000"/>
              </a:lnSpc>
              <a:spcAft>
                <a:spcPts val="500"/>
              </a:spcAft>
            </a:pPr>
            <a:r>
              <a:rPr lang="en-US" altLang="en-US" sz="2800" dirty="0" err="1">
                <a:latin typeface="+mj-lt"/>
              </a:rPr>
              <a:t>Honig</a:t>
            </a:r>
            <a:r>
              <a:rPr lang="en-US" altLang="en-US" sz="2800" dirty="0">
                <a:latin typeface="+mj-lt"/>
              </a:rPr>
              <a:t> Injunctions</a:t>
            </a:r>
          </a:p>
        </p:txBody>
      </p:sp>
      <p:sp>
        <p:nvSpPr>
          <p:cNvPr id="2" name="Slide Number Placeholder 1"/>
          <p:cNvSpPr>
            <a:spLocks noGrp="1"/>
          </p:cNvSpPr>
          <p:nvPr>
            <p:ph type="sldNum" sz="quarter" idx="10"/>
          </p:nvPr>
        </p:nvSpPr>
        <p:spPr/>
        <p:txBody>
          <a:bodyPr/>
          <a:lstStyle/>
          <a:p>
            <a:fld id="{EC24BAD7-6A27-4046-BBC0-8E37FDA0E4EB}" type="slidenum">
              <a:rPr lang="en-US" altLang="en-US" smtClean="0">
                <a:solidFill>
                  <a:srgbClr val="1F4485"/>
                </a:solidFill>
              </a:rPr>
              <a:pPr/>
              <a:t>7</a:t>
            </a:fld>
            <a:endParaRPr lang="en-US" altLang="en-US">
              <a:solidFill>
                <a:srgbClr val="1F4485"/>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2293" y="1723490"/>
            <a:ext cx="4394507" cy="3295880"/>
          </a:xfrm>
          <a:prstGeom prst="rect">
            <a:avLst/>
          </a:prstGeom>
        </p:spPr>
      </p:pic>
    </p:spTree>
    <p:extLst>
      <p:ext uri="{BB962C8B-B14F-4D97-AF65-F5344CB8AC3E}">
        <p14:creationId xmlns:p14="http://schemas.microsoft.com/office/powerpoint/2010/main" val="92922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p:nvPr>
        </p:nvSpPr>
        <p:spPr/>
        <p:txBody>
          <a:bodyPr/>
          <a:lstStyle/>
          <a:p>
            <a:r>
              <a:rPr lang="en-US" altLang="en-US" dirty="0"/>
              <a:t>Suspensions &amp; Expulsions</a:t>
            </a:r>
          </a:p>
        </p:txBody>
      </p:sp>
      <p:sp>
        <p:nvSpPr>
          <p:cNvPr id="140291" name="Rectangle 3"/>
          <p:cNvSpPr>
            <a:spLocks noGrp="1"/>
          </p:cNvSpPr>
          <p:nvPr>
            <p:ph type="body" idx="1"/>
          </p:nvPr>
        </p:nvSpPr>
        <p:spPr>
          <a:xfrm>
            <a:off x="370388" y="1435260"/>
            <a:ext cx="8015470" cy="1669648"/>
          </a:xfrm>
        </p:spPr>
        <p:txBody>
          <a:bodyPr/>
          <a:lstStyle/>
          <a:p>
            <a:pPr marL="0" indent="0" algn="ctr">
              <a:lnSpc>
                <a:spcPct val="50000"/>
              </a:lnSpc>
              <a:spcAft>
                <a:spcPts val="0"/>
              </a:spcAft>
              <a:buNone/>
            </a:pPr>
            <a:r>
              <a:rPr lang="en-US" altLang="en-US" sz="2800" b="1" dirty="0">
                <a:latin typeface="+mj-lt"/>
              </a:rPr>
              <a:t>Jurisdiction to Suspend or Expel a Student:</a:t>
            </a:r>
          </a:p>
          <a:p>
            <a:pPr marL="0" indent="0" algn="ctr">
              <a:lnSpc>
                <a:spcPct val="90000"/>
              </a:lnSpc>
              <a:spcAft>
                <a:spcPts val="500"/>
              </a:spcAft>
              <a:buNone/>
            </a:pPr>
            <a:endParaRPr lang="en-US" altLang="en-US" sz="2800" dirty="0">
              <a:latin typeface="+mj-lt"/>
            </a:endParaRPr>
          </a:p>
          <a:p>
            <a:pPr>
              <a:lnSpc>
                <a:spcPct val="90000"/>
              </a:lnSpc>
              <a:spcAft>
                <a:spcPts val="500"/>
              </a:spcAft>
            </a:pPr>
            <a:r>
              <a:rPr lang="en-US" altLang="en-US" sz="2400" b="1" dirty="0">
                <a:latin typeface="+mj-lt"/>
              </a:rPr>
              <a:t>Under Education Code section 48900, et. seq., </a:t>
            </a:r>
            <a:r>
              <a:rPr lang="en-US" altLang="en-US" sz="2400" dirty="0">
                <a:latin typeface="+mj-lt"/>
              </a:rPr>
              <a:t>principal/superintendent may suspend or recommend expulsion, and the governing board may expel, for acts of student misconduct that are </a:t>
            </a:r>
            <a:r>
              <a:rPr lang="en-US" altLang="en-US" sz="2400" b="1" u="sng" dirty="0">
                <a:latin typeface="+mj-lt"/>
              </a:rPr>
              <a:t>related to a school activity or school attendance</a:t>
            </a:r>
            <a:r>
              <a:rPr lang="en-US" altLang="en-US" sz="2400" dirty="0">
                <a:latin typeface="+mj-lt"/>
              </a:rPr>
              <a:t> that occur:</a:t>
            </a:r>
          </a:p>
          <a:p>
            <a:pPr lvl="1">
              <a:lnSpc>
                <a:spcPct val="90000"/>
              </a:lnSpc>
              <a:spcAft>
                <a:spcPts val="500"/>
              </a:spcAft>
            </a:pPr>
            <a:r>
              <a:rPr lang="en-US" altLang="en-US" sz="2400" dirty="0">
                <a:latin typeface="+mj-lt"/>
              </a:rPr>
              <a:t>While on </a:t>
            </a:r>
            <a:r>
              <a:rPr lang="en-US" altLang="en-US" sz="2400" i="1" dirty="0">
                <a:latin typeface="+mj-lt"/>
              </a:rPr>
              <a:t>any school grounds </a:t>
            </a:r>
            <a:r>
              <a:rPr lang="en-US" altLang="en-US" sz="2400" dirty="0">
                <a:latin typeface="+mj-lt"/>
              </a:rPr>
              <a:t>in California;</a:t>
            </a:r>
          </a:p>
          <a:p>
            <a:pPr lvl="1">
              <a:lnSpc>
                <a:spcPct val="90000"/>
              </a:lnSpc>
              <a:spcAft>
                <a:spcPts val="500"/>
              </a:spcAft>
            </a:pPr>
            <a:r>
              <a:rPr lang="en-US" altLang="en-US" sz="2400" dirty="0">
                <a:latin typeface="+mj-lt"/>
              </a:rPr>
              <a:t>While going to or coming from school;</a:t>
            </a:r>
          </a:p>
          <a:p>
            <a:pPr lvl="1">
              <a:lnSpc>
                <a:spcPct val="90000"/>
              </a:lnSpc>
              <a:spcAft>
                <a:spcPts val="500"/>
              </a:spcAft>
            </a:pPr>
            <a:r>
              <a:rPr lang="en-US" altLang="en-US" sz="2400" dirty="0">
                <a:latin typeface="+mj-lt"/>
              </a:rPr>
              <a:t>During the lunch period whether on or off school campus; or</a:t>
            </a:r>
          </a:p>
          <a:p>
            <a:pPr lvl="1">
              <a:lnSpc>
                <a:spcPct val="90000"/>
              </a:lnSpc>
              <a:spcAft>
                <a:spcPts val="500"/>
              </a:spcAft>
            </a:pPr>
            <a:r>
              <a:rPr lang="en-US" altLang="en-US" sz="2400" dirty="0">
                <a:latin typeface="+mj-lt"/>
              </a:rPr>
              <a:t>During, or while going to or coming from, a school sponsored activity.</a:t>
            </a:r>
          </a:p>
        </p:txBody>
      </p:sp>
      <p:sp>
        <p:nvSpPr>
          <p:cNvPr id="2" name="Slide Number Placeholder 1"/>
          <p:cNvSpPr>
            <a:spLocks noGrp="1"/>
          </p:cNvSpPr>
          <p:nvPr>
            <p:ph type="sldNum" sz="quarter" idx="10"/>
          </p:nvPr>
        </p:nvSpPr>
        <p:spPr/>
        <p:txBody>
          <a:bodyPr/>
          <a:lstStyle/>
          <a:p>
            <a:fld id="{EC24BAD7-6A27-4046-BBC0-8E37FDA0E4EB}" type="slidenum">
              <a:rPr lang="en-US" altLang="en-US" smtClean="0">
                <a:solidFill>
                  <a:srgbClr val="1F4485"/>
                </a:solidFill>
              </a:rPr>
              <a:pPr/>
              <a:t>8</a:t>
            </a:fld>
            <a:endParaRPr lang="en-US" altLang="en-US">
              <a:solidFill>
                <a:srgbClr val="1F4485"/>
              </a:solidFill>
            </a:endParaRPr>
          </a:p>
        </p:txBody>
      </p:sp>
    </p:spTree>
    <p:extLst>
      <p:ext uri="{BB962C8B-B14F-4D97-AF65-F5344CB8AC3E}">
        <p14:creationId xmlns:p14="http://schemas.microsoft.com/office/powerpoint/2010/main" val="1984235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p:nvPr>
        </p:nvSpPr>
        <p:spPr/>
        <p:txBody>
          <a:bodyPr/>
          <a:lstStyle/>
          <a:p>
            <a:r>
              <a:rPr lang="en-US" altLang="en-US" dirty="0"/>
              <a:t>Suspensions &amp; Expulsions</a:t>
            </a:r>
          </a:p>
        </p:txBody>
      </p:sp>
      <p:sp>
        <p:nvSpPr>
          <p:cNvPr id="140291" name="Rectangle 3"/>
          <p:cNvSpPr>
            <a:spLocks noGrp="1"/>
          </p:cNvSpPr>
          <p:nvPr>
            <p:ph type="body" idx="1"/>
          </p:nvPr>
        </p:nvSpPr>
        <p:spPr>
          <a:xfrm>
            <a:off x="457200" y="1425576"/>
            <a:ext cx="8229600" cy="4572000"/>
          </a:xfrm>
        </p:spPr>
        <p:txBody>
          <a:bodyPr/>
          <a:lstStyle/>
          <a:p>
            <a:pPr marL="0" indent="0" algn="ctr">
              <a:lnSpc>
                <a:spcPct val="90000"/>
              </a:lnSpc>
              <a:spcAft>
                <a:spcPts val="500"/>
              </a:spcAft>
              <a:buNone/>
            </a:pPr>
            <a:r>
              <a:rPr lang="en-US" altLang="en-US" sz="2800" dirty="0">
                <a:latin typeface="+mj-lt"/>
              </a:rPr>
              <a:t>Grounds for Suspension &amp; Expulsion</a:t>
            </a:r>
            <a:br>
              <a:rPr lang="en-US" altLang="en-US" sz="2800" dirty="0">
                <a:latin typeface="+mj-lt"/>
              </a:rPr>
            </a:br>
            <a:endParaRPr lang="en-US" altLang="en-US" sz="2800" dirty="0">
              <a:latin typeface="+mj-lt"/>
            </a:endParaRPr>
          </a:p>
          <a:p>
            <a:pPr>
              <a:lnSpc>
                <a:spcPct val="90000"/>
              </a:lnSpc>
              <a:spcAft>
                <a:spcPts val="500"/>
              </a:spcAft>
            </a:pPr>
            <a:r>
              <a:rPr lang="en-US" altLang="en-US" sz="2400" b="1" dirty="0">
                <a:latin typeface="+mj-lt"/>
              </a:rPr>
              <a:t>Obscenity &amp; Profanity </a:t>
            </a:r>
            <a:r>
              <a:rPr lang="en-US" altLang="en-US" sz="2400" dirty="0">
                <a:latin typeface="+mj-lt"/>
              </a:rPr>
              <a:t>(§ 48900, </a:t>
            </a:r>
            <a:r>
              <a:rPr lang="en-US" altLang="en-US" sz="2400" dirty="0" err="1">
                <a:latin typeface="+mj-lt"/>
              </a:rPr>
              <a:t>subd</a:t>
            </a:r>
            <a:r>
              <a:rPr lang="en-US" altLang="en-US" sz="2400" dirty="0">
                <a:latin typeface="+mj-lt"/>
              </a:rPr>
              <a:t>. (</a:t>
            </a:r>
            <a:r>
              <a:rPr lang="en-US" altLang="en-US" sz="2400" dirty="0" err="1">
                <a:latin typeface="+mj-lt"/>
              </a:rPr>
              <a:t>i</a:t>
            </a:r>
            <a:r>
              <a:rPr lang="en-US" altLang="en-US" sz="2400" dirty="0">
                <a:latin typeface="+mj-lt"/>
              </a:rPr>
              <a:t>))</a:t>
            </a:r>
          </a:p>
          <a:p>
            <a:pPr>
              <a:lnSpc>
                <a:spcPct val="90000"/>
              </a:lnSpc>
              <a:spcAft>
                <a:spcPts val="500"/>
              </a:spcAft>
            </a:pPr>
            <a:r>
              <a:rPr lang="en-US" altLang="en-US" sz="2400" b="1" dirty="0">
                <a:latin typeface="+mj-lt"/>
              </a:rPr>
              <a:t>Drug </a:t>
            </a:r>
            <a:r>
              <a:rPr lang="en-US" altLang="en-US" sz="2400" b="1" dirty="0" err="1">
                <a:latin typeface="+mj-lt"/>
              </a:rPr>
              <a:t>Paraphenalia</a:t>
            </a:r>
            <a:r>
              <a:rPr lang="en-US" altLang="en-US" sz="2400" b="1" dirty="0">
                <a:latin typeface="+mj-lt"/>
              </a:rPr>
              <a:t> </a:t>
            </a:r>
            <a:r>
              <a:rPr lang="en-US" altLang="en-US" sz="2400" dirty="0">
                <a:latin typeface="+mj-lt"/>
              </a:rPr>
              <a:t>(§ 48900, </a:t>
            </a:r>
            <a:r>
              <a:rPr lang="en-US" altLang="en-US" sz="2400" dirty="0" err="1">
                <a:latin typeface="+mj-lt"/>
              </a:rPr>
              <a:t>subd</a:t>
            </a:r>
            <a:r>
              <a:rPr lang="en-US" altLang="en-US" sz="2400" dirty="0">
                <a:latin typeface="+mj-lt"/>
              </a:rPr>
              <a:t>. (j))</a:t>
            </a:r>
          </a:p>
          <a:p>
            <a:pPr>
              <a:lnSpc>
                <a:spcPct val="90000"/>
              </a:lnSpc>
              <a:spcAft>
                <a:spcPts val="500"/>
              </a:spcAft>
            </a:pPr>
            <a:r>
              <a:rPr lang="en-US" altLang="en-US" sz="2400" b="1" dirty="0">
                <a:latin typeface="+mj-lt"/>
              </a:rPr>
              <a:t>Disruption/Defiance </a:t>
            </a:r>
            <a:r>
              <a:rPr lang="en-US" altLang="en-US" sz="2400" dirty="0">
                <a:latin typeface="+mj-lt"/>
              </a:rPr>
              <a:t>(§ 48900, </a:t>
            </a:r>
            <a:r>
              <a:rPr lang="en-US" altLang="en-US" sz="2400" dirty="0" err="1">
                <a:latin typeface="+mj-lt"/>
              </a:rPr>
              <a:t>subd</a:t>
            </a:r>
            <a:r>
              <a:rPr lang="en-US" altLang="en-US" sz="2400" dirty="0">
                <a:latin typeface="+mj-lt"/>
              </a:rPr>
              <a:t>. (k</a:t>
            </a:r>
            <a:r>
              <a:rPr lang="en-US" altLang="en-US" sz="2400" dirty="0" smtClean="0">
                <a:latin typeface="+mj-lt"/>
              </a:rPr>
              <a:t>))</a:t>
            </a:r>
            <a:endParaRPr lang="en-US" altLang="en-US" sz="2400" dirty="0">
              <a:latin typeface="+mj-lt"/>
            </a:endParaRPr>
          </a:p>
          <a:p>
            <a:pPr>
              <a:lnSpc>
                <a:spcPct val="90000"/>
              </a:lnSpc>
              <a:spcAft>
                <a:spcPts val="500"/>
              </a:spcAft>
            </a:pPr>
            <a:r>
              <a:rPr lang="en-US" altLang="en-US" sz="2400" b="1" dirty="0">
                <a:latin typeface="+mj-lt"/>
              </a:rPr>
              <a:t>Receiving Stolen Property </a:t>
            </a:r>
            <a:r>
              <a:rPr lang="en-US" altLang="en-US" sz="2400" dirty="0">
                <a:latin typeface="+mj-lt"/>
              </a:rPr>
              <a:t>(§ 48900, </a:t>
            </a:r>
            <a:r>
              <a:rPr lang="en-US" altLang="en-US" sz="2400" dirty="0" err="1">
                <a:latin typeface="+mj-lt"/>
              </a:rPr>
              <a:t>subd</a:t>
            </a:r>
            <a:r>
              <a:rPr lang="en-US" altLang="en-US" sz="2400" dirty="0">
                <a:latin typeface="+mj-lt"/>
              </a:rPr>
              <a:t>. (l))</a:t>
            </a:r>
          </a:p>
          <a:p>
            <a:pPr>
              <a:lnSpc>
                <a:spcPct val="90000"/>
              </a:lnSpc>
              <a:spcAft>
                <a:spcPts val="500"/>
              </a:spcAft>
            </a:pPr>
            <a:r>
              <a:rPr lang="en-US" altLang="en-US" sz="2400" b="1" dirty="0">
                <a:latin typeface="+mj-lt"/>
              </a:rPr>
              <a:t>Imitation Firearm </a:t>
            </a:r>
            <a:r>
              <a:rPr lang="en-US" altLang="en-US" sz="2400" dirty="0">
                <a:latin typeface="+mj-lt"/>
              </a:rPr>
              <a:t>(§ 48900, </a:t>
            </a:r>
            <a:r>
              <a:rPr lang="en-US" altLang="en-US" sz="2400" dirty="0" err="1">
                <a:latin typeface="+mj-lt"/>
              </a:rPr>
              <a:t>subd</a:t>
            </a:r>
            <a:r>
              <a:rPr lang="en-US" altLang="en-US" sz="2400" dirty="0">
                <a:latin typeface="+mj-lt"/>
              </a:rPr>
              <a:t>. (m))</a:t>
            </a:r>
          </a:p>
          <a:p>
            <a:pPr>
              <a:lnSpc>
                <a:spcPct val="90000"/>
              </a:lnSpc>
              <a:spcAft>
                <a:spcPts val="500"/>
              </a:spcAft>
            </a:pPr>
            <a:r>
              <a:rPr lang="en-US" altLang="en-US" sz="2400" b="1" dirty="0">
                <a:latin typeface="+mj-lt"/>
              </a:rPr>
              <a:t>Sexual Assault/Battery </a:t>
            </a:r>
            <a:r>
              <a:rPr lang="en-US" altLang="en-US" sz="2400" dirty="0">
                <a:latin typeface="+mj-lt"/>
              </a:rPr>
              <a:t>(§ 48900, </a:t>
            </a:r>
            <a:r>
              <a:rPr lang="en-US" altLang="en-US" sz="2400" dirty="0" err="1">
                <a:latin typeface="+mj-lt"/>
              </a:rPr>
              <a:t>subd</a:t>
            </a:r>
            <a:r>
              <a:rPr lang="en-US" altLang="en-US" sz="2400" dirty="0">
                <a:latin typeface="+mj-lt"/>
              </a:rPr>
              <a:t>. (n))</a:t>
            </a:r>
          </a:p>
          <a:p>
            <a:pPr>
              <a:lnSpc>
                <a:spcPct val="90000"/>
              </a:lnSpc>
              <a:spcAft>
                <a:spcPts val="500"/>
              </a:spcAft>
            </a:pPr>
            <a:r>
              <a:rPr lang="en-US" altLang="en-US" sz="2400" b="1" dirty="0">
                <a:latin typeface="+mj-lt"/>
              </a:rPr>
              <a:t>Harassment of Witness </a:t>
            </a:r>
            <a:r>
              <a:rPr lang="en-US" altLang="en-US" sz="2400" dirty="0">
                <a:latin typeface="+mj-lt"/>
              </a:rPr>
              <a:t>(§ 48900, </a:t>
            </a:r>
            <a:r>
              <a:rPr lang="en-US" altLang="en-US" sz="2400" dirty="0" err="1">
                <a:latin typeface="+mj-lt"/>
              </a:rPr>
              <a:t>subd</a:t>
            </a:r>
            <a:r>
              <a:rPr lang="en-US" altLang="en-US" sz="2400" dirty="0">
                <a:latin typeface="+mj-lt"/>
              </a:rPr>
              <a:t>. (o))</a:t>
            </a:r>
          </a:p>
          <a:p>
            <a:pPr>
              <a:lnSpc>
                <a:spcPct val="90000"/>
              </a:lnSpc>
              <a:spcAft>
                <a:spcPts val="500"/>
              </a:spcAft>
            </a:pPr>
            <a:r>
              <a:rPr lang="en-US" altLang="en-US" sz="2400" b="1" dirty="0">
                <a:latin typeface="+mj-lt"/>
              </a:rPr>
              <a:t>Sale of Soma </a:t>
            </a:r>
            <a:r>
              <a:rPr lang="en-US" altLang="en-US" sz="2400" dirty="0">
                <a:latin typeface="+mj-lt"/>
              </a:rPr>
              <a:t>(§ 48900, </a:t>
            </a:r>
            <a:r>
              <a:rPr lang="en-US" altLang="en-US" sz="2400" dirty="0" err="1">
                <a:latin typeface="+mj-lt"/>
              </a:rPr>
              <a:t>subd</a:t>
            </a:r>
            <a:r>
              <a:rPr lang="en-US" altLang="en-US" sz="2400" dirty="0">
                <a:latin typeface="+mj-lt"/>
              </a:rPr>
              <a:t>. (p))</a:t>
            </a:r>
          </a:p>
          <a:p>
            <a:pPr>
              <a:lnSpc>
                <a:spcPct val="90000"/>
              </a:lnSpc>
              <a:spcAft>
                <a:spcPts val="500"/>
              </a:spcAft>
            </a:pPr>
            <a:endParaRPr lang="en-US" altLang="en-US" sz="3200" dirty="0"/>
          </a:p>
        </p:txBody>
      </p:sp>
      <p:sp>
        <p:nvSpPr>
          <p:cNvPr id="2" name="Slide Number Placeholder 1"/>
          <p:cNvSpPr>
            <a:spLocks noGrp="1"/>
          </p:cNvSpPr>
          <p:nvPr>
            <p:ph type="sldNum" sz="quarter" idx="10"/>
          </p:nvPr>
        </p:nvSpPr>
        <p:spPr/>
        <p:txBody>
          <a:bodyPr/>
          <a:lstStyle/>
          <a:p>
            <a:fld id="{EC24BAD7-6A27-4046-BBC0-8E37FDA0E4EB}" type="slidenum">
              <a:rPr lang="en-US" altLang="en-US" smtClean="0">
                <a:solidFill>
                  <a:srgbClr val="1F4485"/>
                </a:solidFill>
              </a:rPr>
              <a:pPr/>
              <a:t>9</a:t>
            </a:fld>
            <a:endParaRPr lang="en-US" altLang="en-US">
              <a:solidFill>
                <a:srgbClr val="1F4485"/>
              </a:solidFill>
            </a:endParaRPr>
          </a:p>
        </p:txBody>
      </p:sp>
    </p:spTree>
    <p:extLst>
      <p:ext uri="{BB962C8B-B14F-4D97-AF65-F5344CB8AC3E}">
        <p14:creationId xmlns:p14="http://schemas.microsoft.com/office/powerpoint/2010/main" val="4077191987"/>
      </p:ext>
    </p:extLst>
  </p:cSld>
  <p:clrMapOvr>
    <a:masterClrMapping/>
  </p:clrMapOvr>
</p:sld>
</file>

<file path=ppt/theme/theme1.xml><?xml version="1.0" encoding="utf-8"?>
<a:theme xmlns:a="http://schemas.openxmlformats.org/drawingml/2006/main" name="3_Office Theme">
  <a:themeElements>
    <a:clrScheme name="Lozano Smith">
      <a:dk1>
        <a:sysClr val="windowText" lastClr="000000"/>
      </a:dk1>
      <a:lt1>
        <a:sysClr val="window" lastClr="FFFFFF"/>
      </a:lt1>
      <a:dk2>
        <a:srgbClr val="7F7F7F"/>
      </a:dk2>
      <a:lt2>
        <a:srgbClr val="EEECE1"/>
      </a:lt2>
      <a:accent1>
        <a:srgbClr val="1F4485"/>
      </a:accent1>
      <a:accent2>
        <a:srgbClr val="DFE0E3"/>
      </a:accent2>
      <a:accent3>
        <a:srgbClr val="0070C0"/>
      </a:accent3>
      <a:accent4>
        <a:srgbClr val="7F7F7F"/>
      </a:accent4>
      <a:accent5>
        <a:srgbClr val="990033"/>
      </a:accent5>
      <a:accent6>
        <a:srgbClr val="99CCFF"/>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Lozano Smith">
      <a:dk1>
        <a:sysClr val="windowText" lastClr="000000"/>
      </a:dk1>
      <a:lt1>
        <a:sysClr val="window" lastClr="FFFFFF"/>
      </a:lt1>
      <a:dk2>
        <a:srgbClr val="7F7F7F"/>
      </a:dk2>
      <a:lt2>
        <a:srgbClr val="EEECE1"/>
      </a:lt2>
      <a:accent1>
        <a:srgbClr val="1F4485"/>
      </a:accent1>
      <a:accent2>
        <a:srgbClr val="DFE0E3"/>
      </a:accent2>
      <a:accent3>
        <a:srgbClr val="0070C0"/>
      </a:accent3>
      <a:accent4>
        <a:srgbClr val="7F7F7F"/>
      </a:accent4>
      <a:accent5>
        <a:srgbClr val="990033"/>
      </a:accent5>
      <a:accent6>
        <a:srgbClr val="99CCFF"/>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Lozano Smith">
      <a:dk1>
        <a:sysClr val="windowText" lastClr="000000"/>
      </a:dk1>
      <a:lt1>
        <a:sysClr val="window" lastClr="FFFFFF"/>
      </a:lt1>
      <a:dk2>
        <a:srgbClr val="7F7F7F"/>
      </a:dk2>
      <a:lt2>
        <a:srgbClr val="EEECE1"/>
      </a:lt2>
      <a:accent1>
        <a:srgbClr val="1F4485"/>
      </a:accent1>
      <a:accent2>
        <a:srgbClr val="DFE0E3"/>
      </a:accent2>
      <a:accent3>
        <a:srgbClr val="0070C0"/>
      </a:accent3>
      <a:accent4>
        <a:srgbClr val="7F7F7F"/>
      </a:accent4>
      <a:accent5>
        <a:srgbClr val="990033"/>
      </a:accent5>
      <a:accent6>
        <a:srgbClr val="99CCFF"/>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Lozano Smith">
      <a:dk1>
        <a:sysClr val="windowText" lastClr="000000"/>
      </a:dk1>
      <a:lt1>
        <a:sysClr val="window" lastClr="FFFFFF"/>
      </a:lt1>
      <a:dk2>
        <a:srgbClr val="7F7F7F"/>
      </a:dk2>
      <a:lt2>
        <a:srgbClr val="EEECE1"/>
      </a:lt2>
      <a:accent1>
        <a:srgbClr val="1F4485"/>
      </a:accent1>
      <a:accent2>
        <a:srgbClr val="DFE0E3"/>
      </a:accent2>
      <a:accent3>
        <a:srgbClr val="0070C0"/>
      </a:accent3>
      <a:accent4>
        <a:srgbClr val="7F7F7F"/>
      </a:accent4>
      <a:accent5>
        <a:srgbClr val="990033"/>
      </a:accent5>
      <a:accent6>
        <a:srgbClr val="99CCFF"/>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1_LozanoSmith_v2015">
  <a:themeElements>
    <a:clrScheme name="Lozano Smith">
      <a:dk1>
        <a:sysClr val="windowText" lastClr="000000"/>
      </a:dk1>
      <a:lt1>
        <a:sysClr val="window" lastClr="FFFFFF"/>
      </a:lt1>
      <a:dk2>
        <a:srgbClr val="7F7F7F"/>
      </a:dk2>
      <a:lt2>
        <a:srgbClr val="EEECE1"/>
      </a:lt2>
      <a:accent1>
        <a:srgbClr val="1F4485"/>
      </a:accent1>
      <a:accent2>
        <a:srgbClr val="DFE0E3"/>
      </a:accent2>
      <a:accent3>
        <a:srgbClr val="0070C0"/>
      </a:accent3>
      <a:accent4>
        <a:srgbClr val="7F7F7F"/>
      </a:accent4>
      <a:accent5>
        <a:srgbClr val="990033"/>
      </a:accent5>
      <a:accent6>
        <a:srgbClr val="99CCFF"/>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1232</TotalTime>
  <Words>2486</Words>
  <Application>Microsoft Office PowerPoint</Application>
  <PresentationFormat>On-screen Show (4:3)</PresentationFormat>
  <Paragraphs>248</Paragraphs>
  <Slides>39</Slides>
  <Notes>10</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39</vt:i4>
      </vt:variant>
    </vt:vector>
  </HeadingPairs>
  <TitlesOfParts>
    <vt:vector size="51" baseType="lpstr">
      <vt:lpstr>Arial</vt:lpstr>
      <vt:lpstr>Calibri</vt:lpstr>
      <vt:lpstr>Calibri Light</vt:lpstr>
      <vt:lpstr>Franklin Gothic Book</vt:lpstr>
      <vt:lpstr>Franklin Gothic Medium</vt:lpstr>
      <vt:lpstr>Wingdings</vt:lpstr>
      <vt:lpstr>3_Office Theme</vt:lpstr>
      <vt:lpstr>1_Office Theme</vt:lpstr>
      <vt:lpstr>2_Office Theme</vt:lpstr>
      <vt:lpstr>6_Office Theme</vt:lpstr>
      <vt:lpstr>Office Theme</vt:lpstr>
      <vt:lpstr>11_LozanoSmith_v2015</vt:lpstr>
      <vt:lpstr>Special Education Discipline – Manifestation Determinations   October 2016</vt:lpstr>
      <vt:lpstr>Tonight’s Agenda</vt:lpstr>
      <vt:lpstr>Research Paper #2 – Choose One Topic</vt:lpstr>
      <vt:lpstr>Deciding whether or not a student’s misconduct is a manifestation of his/her disability?</vt:lpstr>
      <vt:lpstr>Deciding whether or not to recommend that the IEP team find a child for eligible for special education? </vt:lpstr>
      <vt:lpstr>DISCIPLINE</vt:lpstr>
      <vt:lpstr>School Discipline</vt:lpstr>
      <vt:lpstr>Suspensions &amp; Expulsions</vt:lpstr>
      <vt:lpstr>Suspensions &amp; Expulsions</vt:lpstr>
      <vt:lpstr>Suspensions &amp; Expulsions</vt:lpstr>
      <vt:lpstr>Suspensions &amp; Expulsions</vt:lpstr>
      <vt:lpstr>Suspensions &amp; Expulsions</vt:lpstr>
      <vt:lpstr>Suspensions &amp; Expulsions</vt:lpstr>
      <vt:lpstr>Special Education Discipline</vt:lpstr>
      <vt:lpstr>Knowledge that the Student has a Disability</vt:lpstr>
      <vt:lpstr>Knowledge that the Student has a Disability</vt:lpstr>
      <vt:lpstr>Knowledge that the Student has a Disability</vt:lpstr>
      <vt:lpstr>Student Discipline and Special Education</vt:lpstr>
      <vt:lpstr>Change of Placement</vt:lpstr>
      <vt:lpstr>Change of Placement</vt:lpstr>
      <vt:lpstr>Change of Placement: Interim Alternative  Educational Settings</vt:lpstr>
      <vt:lpstr>Serious Bodily Injury</vt:lpstr>
      <vt:lpstr>SBI</vt:lpstr>
      <vt:lpstr>Change of Placement</vt:lpstr>
      <vt:lpstr>Change of Placement: Bus Suspensions</vt:lpstr>
      <vt:lpstr>Change of Placement: On-Campus Suspensions</vt:lpstr>
      <vt:lpstr>Day 11 Services</vt:lpstr>
      <vt:lpstr>Manifestation Determinations</vt:lpstr>
      <vt:lpstr>Manifestation Determinations</vt:lpstr>
      <vt:lpstr>Manifestation Determinations</vt:lpstr>
      <vt:lpstr>Manifestation Determination IEP</vt:lpstr>
      <vt:lpstr>Section 504 Discipline</vt:lpstr>
      <vt:lpstr>Change of Placement: Interim Alternative Educational Settings</vt:lpstr>
      <vt:lpstr>Take Aways</vt:lpstr>
      <vt:lpstr>Case Examples</vt:lpstr>
      <vt:lpstr>Questions</vt:lpstr>
      <vt:lpstr>PLEASE NOTE</vt:lpstr>
      <vt:lpstr>Additional Note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Whiteside</dc:creator>
  <cp:lastModifiedBy>Marcy Gutierrez</cp:lastModifiedBy>
  <cp:revision>91</cp:revision>
  <cp:lastPrinted>2016-08-04T16:18:39Z</cp:lastPrinted>
  <dcterms:created xsi:type="dcterms:W3CDTF">2016-07-15T23:18:04Z</dcterms:created>
  <dcterms:modified xsi:type="dcterms:W3CDTF">2016-10-25T22:55:44Z</dcterms:modified>
</cp:coreProperties>
</file>